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79" r:id="rId3"/>
    <p:sldId id="258" r:id="rId4"/>
    <p:sldId id="259" r:id="rId5"/>
    <p:sldId id="260" r:id="rId6"/>
    <p:sldId id="261" r:id="rId7"/>
    <p:sldId id="262" r:id="rId8"/>
    <p:sldId id="263" r:id="rId9"/>
    <p:sldId id="275" r:id="rId10"/>
    <p:sldId id="278" r:id="rId11"/>
    <p:sldId id="266" r:id="rId12"/>
    <p:sldId id="256" r:id="rId13"/>
    <p:sldId id="270" r:id="rId14"/>
    <p:sldId id="271" r:id="rId15"/>
    <p:sldId id="274" r:id="rId16"/>
    <p:sldId id="272" r:id="rId17"/>
    <p:sldId id="277" r:id="rId18"/>
    <p:sldId id="273" r:id="rId19"/>
    <p:sldId id="276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71" autoAdjust="0"/>
    <p:restoredTop sz="96031" autoAdjust="0"/>
  </p:normalViewPr>
  <p:slideViewPr>
    <p:cSldViewPr>
      <p:cViewPr>
        <p:scale>
          <a:sx n="80" d="100"/>
          <a:sy n="80" d="100"/>
        </p:scale>
        <p:origin x="-55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5E65EF-A337-45D7-B63A-8F93624B4DDF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8306AF-D1F1-43AE-9488-ECB3B80E4D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306AF-D1F1-43AE-9488-ECB3B80E4D1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mall_Red_Ros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9400" y="457200"/>
            <a:ext cx="3606800" cy="188595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3" name="Picture 2" descr="Small_Red_Ros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53000" y="304800"/>
            <a:ext cx="3733800" cy="205740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4" name="Picture 3" descr="Rafiq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799" y="4419600"/>
            <a:ext cx="3505201" cy="2133600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pic>
        <p:nvPicPr>
          <p:cNvPr id="5" name="Picture 4" descr="Small_Red_Ros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410200" y="4457700"/>
            <a:ext cx="3310128" cy="2025396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90600" y="2667000"/>
            <a:ext cx="6477000" cy="1446550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8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8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বাই</a:t>
            </a:r>
            <a:r>
              <a:rPr lang="en-US" sz="8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8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শু</a:t>
            </a:r>
            <a:r>
              <a:rPr lang="en-US" sz="8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ভে</a:t>
            </a:r>
            <a:r>
              <a:rPr lang="en-US" sz="8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চ্ছা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0_1215393325816_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667000"/>
            <a:ext cx="4216400" cy="3162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1371600"/>
            <a:ext cx="8153400" cy="4154984"/>
          </a:xfrm>
          <a:prstGeom prst="rect">
            <a:avLst/>
          </a:prstGeom>
          <a:noFill/>
          <a:ln w="76200">
            <a:solidFill>
              <a:srgbClr val="27E5AA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তানজিনা</a:t>
            </a:r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পারভীন</a:t>
            </a:r>
            <a:endParaRPr lang="en-US" sz="44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শরীফপুর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আশুগঞ্জ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44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ব্রাহ্মণবাড়িয়া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  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457200"/>
            <a:ext cx="5410200" cy="923330"/>
          </a:xfrm>
          <a:prstGeom prst="rect">
            <a:avLst/>
          </a:prstGeom>
          <a:solidFill>
            <a:srgbClr val="FFFF00"/>
          </a:solid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52600" y="1676400"/>
            <a:ext cx="6858000" cy="470898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৩য়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বায়ু</a:t>
            </a:r>
            <a:endParaRPr lang="en-US" sz="6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অংশঃ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প্রয়োজন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85800"/>
            <a:ext cx="5867400" cy="3785652"/>
          </a:xfrm>
          <a:prstGeom prst="rect">
            <a:avLst/>
          </a:prstGeom>
          <a:noFill/>
          <a:ln w="76200"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        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*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অক্সিজেনের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4000" dirty="0" smtClean="0">
                <a:latin typeface="NikoshBAN" pitchFamily="2" charset="0"/>
                <a:cs typeface="NikoshBAN" pitchFamily="2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* 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ছাড়া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আগুন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জ্বলেনা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প্রমাণ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447800" y="533400"/>
            <a:ext cx="5257800" cy="510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ধাপ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838200"/>
            <a:ext cx="7162800" cy="769441"/>
          </a:xfrm>
          <a:prstGeom prst="rect">
            <a:avLst/>
          </a:prstGeom>
          <a:solidFill>
            <a:srgbClr val="FFFF0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আবেগ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সৃষ্টিঃ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দেখিয়ে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1316156264Krishnochura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981200"/>
            <a:ext cx="5392410" cy="4060106"/>
          </a:xfrm>
          <a:prstGeom prst="rect">
            <a:avLst/>
          </a:prstGeom>
          <a:ln w="76200"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600200"/>
            <a:ext cx="7086600" cy="707886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ঘোষনাঃ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পূর্বজ্ঞান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যাচাই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8257" t="14117" r="27523" b="4763"/>
          <a:stretch>
            <a:fillRect/>
          </a:stretch>
        </p:blipFill>
        <p:spPr bwMode="auto">
          <a:xfrm>
            <a:off x="1371600" y="609600"/>
            <a:ext cx="6019800" cy="5675811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3366_head_lg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1" y="533400"/>
            <a:ext cx="2135982" cy="2971800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pic>
        <p:nvPicPr>
          <p:cNvPr id="3" name="Picture 2" descr="tree21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1200" y="914400"/>
            <a:ext cx="2484569" cy="2811159"/>
          </a:xfrm>
          <a:prstGeom prst="rect">
            <a:avLst/>
          </a:prstGeom>
          <a:ln w="28575">
            <a:solidFill>
              <a:srgbClr val="FF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066800" y="5334000"/>
            <a:ext cx="6172200" cy="1200329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বায়ু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গ্রহন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শক্তি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উৎপাদন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05200" y="1447800"/>
            <a:ext cx="914400" cy="52322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বায়ু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4495800" y="1524000"/>
            <a:ext cx="685800" cy="4084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0800000">
            <a:off x="2743200" y="1524000"/>
            <a:ext cx="6858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100_1215393325816_f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3124200"/>
            <a:ext cx="2413000" cy="180975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9" name="Down Arrow 8"/>
          <p:cNvSpPr/>
          <p:nvPr/>
        </p:nvSpPr>
        <p:spPr>
          <a:xfrm>
            <a:off x="3810000" y="2209800"/>
            <a:ext cx="484632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1752600" y="1219200"/>
            <a:ext cx="4876800" cy="4724400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পরীক্ষাঃ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উপকরণ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29732" t="26882" r="45883" b="46595"/>
          <a:stretch>
            <a:fillRect/>
          </a:stretch>
        </p:blipFill>
        <p:spPr bwMode="auto">
          <a:xfrm>
            <a:off x="6248400" y="2438400"/>
            <a:ext cx="2170151" cy="1905000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6705600" y="4953000"/>
            <a:ext cx="1143000" cy="584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গ্লাস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 l="12727" t="38710" r="63637" b="16796"/>
          <a:stretch>
            <a:fillRect/>
          </a:stretch>
        </p:blipFill>
        <p:spPr bwMode="auto">
          <a:xfrm>
            <a:off x="762000" y="4251325"/>
            <a:ext cx="1572906" cy="1463676"/>
          </a:xfrm>
          <a:prstGeom prst="rect">
            <a:avLst/>
          </a:prstGeom>
          <a:solidFill>
            <a:srgbClr val="00B050"/>
          </a:solidFill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" name="Picture 2" descr="C:\Users\Acer\Desktop\Tanjina\Transcend\sandipa\match_box_sleeve_union_jack_marquetr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133600"/>
            <a:ext cx="1752600" cy="1062952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895600" y="2362200"/>
            <a:ext cx="1676400" cy="64633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দিয়াশলাই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33800" y="4953000"/>
            <a:ext cx="1676400" cy="58477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Light" pitchFamily="2" charset="0"/>
                <a:cs typeface="NikoshLight" pitchFamily="2" charset="0"/>
              </a:rPr>
              <a:t>মোমবাতি</a:t>
            </a:r>
            <a:r>
              <a:rPr lang="en-US" sz="3200" dirty="0" smtClean="0">
                <a:latin typeface="NikoshLight" pitchFamily="2" charset="0"/>
                <a:cs typeface="NikoshLight" pitchFamily="2" charset="0"/>
              </a:rPr>
              <a:t>                                       </a:t>
            </a:r>
            <a:endParaRPr lang="en-US" sz="3200" dirty="0">
              <a:latin typeface="NikoshLight" pitchFamily="2" charset="0"/>
              <a:cs typeface="NikoshLigh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533400"/>
            <a:ext cx="5867400" cy="92333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উপকরণ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পরিচয়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2137" r="11905" b="8974"/>
          <a:stretch>
            <a:fillRect/>
          </a:stretch>
        </p:blipFill>
        <p:spPr bwMode="auto">
          <a:xfrm>
            <a:off x="762000" y="1752600"/>
            <a:ext cx="6960578" cy="4891216"/>
          </a:xfrm>
          <a:prstGeom prst="rect">
            <a:avLst/>
          </a:prstGeom>
          <a:noFill/>
          <a:ln w="76200">
            <a:solidFill>
              <a:srgbClr val="FF0000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2209800" y="381000"/>
            <a:ext cx="2743200" cy="76944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পরীক্ষার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পদ্ধতি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990600" y="1066800"/>
            <a:ext cx="6629400" cy="3429000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সিদ্ধান্তঃ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ছাড়া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আগুন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জ্বলেনা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  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19200" y="381000"/>
            <a:ext cx="6019800" cy="5791200"/>
          </a:xfrm>
          <a:prstGeom prst="ellipse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শিশুদের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নীরব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পাঠ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371600"/>
            <a:ext cx="7772400" cy="2554545"/>
          </a:xfrm>
          <a:prstGeom prst="rect">
            <a:avLst/>
          </a:prstGeom>
          <a:noFill/>
          <a:ln w="7620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দলে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পরীক্ষাটি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8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81000"/>
            <a:ext cx="2438400" cy="1015663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1752600"/>
            <a:ext cx="7620000" cy="452431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মৌখিকঃ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১*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অক্সিজেনের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২*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বোঝা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আগুন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জ্বালাতে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অক্সিজেনের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দরকার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লিখিতঃ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শূণ্যস্থান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পূরণ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১*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আগুন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জ্বালানোর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----------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দরকার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উত্তরটি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২*  ক.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খ.নাইট্রোজেন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গ.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ঘ.হাইড্রোজেন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76400"/>
            <a:ext cx="8305800" cy="2800767"/>
          </a:xfrm>
          <a:prstGeom prst="rect">
            <a:avLst/>
          </a:prstGeom>
          <a:noFill/>
          <a:ln w="762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পরিকল্পিত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বোঝা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আগুন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জ্বালাতে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অক্সিজেন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দরকার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2*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অক্সিজেনের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5486400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জানিয়ে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সমাপ্তি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afiq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381001"/>
            <a:ext cx="7086600" cy="5055108"/>
          </a:xfrm>
          <a:prstGeom prst="rect">
            <a:avLst/>
          </a:prstGeom>
          <a:ln w="76200">
            <a:solidFill>
              <a:srgbClr val="00B0F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608</TotalTime>
  <Words>183</Words>
  <Application>Microsoft Office PowerPoint</Application>
  <PresentationFormat>On-screen Show (4:3)</PresentationFormat>
  <Paragraphs>41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Acer</dc:creator>
  <cp:lastModifiedBy>Acer1</cp:lastModifiedBy>
  <cp:revision>151</cp:revision>
  <dcterms:created xsi:type="dcterms:W3CDTF">2006-08-16T00:00:00Z</dcterms:created>
  <dcterms:modified xsi:type="dcterms:W3CDTF">2013-05-30T07:30:44Z</dcterms:modified>
</cp:coreProperties>
</file>