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59" r:id="rId4"/>
    <p:sldId id="261" r:id="rId5"/>
    <p:sldId id="262" r:id="rId6"/>
    <p:sldId id="263" r:id="rId7"/>
    <p:sldId id="256" r:id="rId8"/>
    <p:sldId id="264" r:id="rId9"/>
    <p:sldId id="265" r:id="rId10"/>
    <p:sldId id="267" r:id="rId11"/>
    <p:sldId id="269" r:id="rId12"/>
    <p:sldId id="280" r:id="rId13"/>
    <p:sldId id="270" r:id="rId14"/>
    <p:sldId id="271" r:id="rId15"/>
    <p:sldId id="273" r:id="rId16"/>
    <p:sldId id="281" r:id="rId17"/>
    <p:sldId id="275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CC"/>
    <a:srgbClr val="33CC33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wer-Wallpaper-flowers-249402_1024_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23900"/>
            <a:ext cx="6553200" cy="491490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3" name="Flowchart: Punched Tape 2"/>
          <p:cNvSpPr/>
          <p:nvPr/>
        </p:nvSpPr>
        <p:spPr>
          <a:xfrm>
            <a:off x="609600" y="5943600"/>
            <a:ext cx="8229600" cy="685800"/>
          </a:xfrm>
          <a:prstGeom prst="flowChartPunchedTap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সবাইকে শুভেচ্ছা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115800" y="3505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752600" y="990600"/>
            <a:ext cx="5715000" cy="4191000"/>
          </a:xfrm>
          <a:prstGeom prst="ellips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ঊপস্থাপনায়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নাজমিন কাউসার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প্রধান শিক্ষক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চান্দপুর সরকারি প্রাথমিক  বিদ্যালয়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সদর ব্রাহ্মণবাড়িয়া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82000" cy="590931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পাঠের পরিচিতি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শ্রেনিঃ৩য় 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বিষযঃ বাংলা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পাঠের শিরোনামঃ রাজা ও তাঁর তিন কন্যা</a:t>
            </a: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পাঠ্যাংশঃ অনেক অনেক দিন--------মজার মজার খাবার 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4343400" cy="1325562"/>
          </a:xfrm>
        </p:spPr>
        <p:txBody>
          <a:bodyPr>
            <a:normAutofit fontScale="90000"/>
          </a:bodyPr>
          <a:lstStyle/>
          <a:p>
            <a:r>
              <a:rPr lang="bn-BD" sz="6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819401"/>
          </a:xfrm>
          <a:ln w="76200">
            <a:solidFill>
              <a:srgbClr val="0000CC"/>
            </a:solidFill>
          </a:ln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গল্পের বিষয়বস্তু বুঝতে পারবে।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প্রমিত উচ্চারণে পাঠ্যাংশ টুকু পড়তে পারবে।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যুক্তবর্ণ ভেঙ্গে বলতে পারবে ।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ছোট ছোট প্রশ্নের উত্তর বলতে ও লিখতে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362200"/>
            <a:ext cx="7391400" cy="3352800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মেঘের কোলে রোদ হেসেছে</a:t>
            </a:r>
            <a:b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বাদল গেছে টুটি</a:t>
            </a:r>
            <a:b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আজ আমাদের ছুটিও ভাই</a:t>
            </a:r>
            <a:b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আজ আমাদের ছুটি।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685800"/>
            <a:ext cx="655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আবেগ সৃষ্টি – গানের মাধ্যমে  </a:t>
            </a:r>
            <a:endParaRPr lang="en-US" sz="5400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200"/>
            <a:ext cx="8229600" cy="1143000"/>
          </a:xfrm>
          <a:ln w="28575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উপস্থাপনের ধাপসমূহঃ 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mtClean="0"/>
              <a:t>রাজা ও তাঁর তিন কন্যা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32545" y="1600200"/>
            <a:ext cx="5078909" cy="4525963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467600" cy="1143000"/>
          </a:xfrm>
        </p:spPr>
        <p:txBody>
          <a:bodyPr>
            <a:no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শব্দ গুলোর অর্থ জেনে নিই </a:t>
            </a:r>
            <a:r>
              <a:rPr lang="bn-BD" sz="5400" dirty="0" smtClean="0"/>
              <a:t/>
            </a:r>
            <a:br>
              <a:rPr lang="bn-BD" sz="5400" dirty="0" smtClean="0"/>
            </a:br>
            <a:endParaRPr lang="en-US" sz="5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জবাব</a:t>
            </a:r>
          </a:p>
          <a:p>
            <a:r>
              <a:rPr lang="bn-BD" sz="3600" dirty="0" smtClean="0"/>
              <a:t>অস্থির</a:t>
            </a:r>
          </a:p>
          <a:p>
            <a:r>
              <a:rPr lang="bn-BD" sz="3600" dirty="0" smtClean="0"/>
              <a:t>হুকুম</a:t>
            </a:r>
          </a:p>
          <a:p>
            <a:r>
              <a:rPr lang="bn-BD" sz="3600" dirty="0" smtClean="0"/>
              <a:t>অরণ্য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43400" y="2209800"/>
            <a:ext cx="4346575" cy="4267200"/>
          </a:xfrm>
        </p:spPr>
        <p:txBody>
          <a:bodyPr>
            <a:normAutofit/>
          </a:bodyPr>
          <a:lstStyle/>
          <a:p>
            <a:r>
              <a:rPr lang="bn-BD" sz="3600" dirty="0" smtClean="0"/>
              <a:t>ঊত্তর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চঞ্চল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আদেশ</a:t>
            </a:r>
            <a:r>
              <a:rPr lang="bn-BD" sz="3600" dirty="0" smtClean="0"/>
              <a:t> </a:t>
            </a:r>
          </a:p>
          <a:p>
            <a:r>
              <a:rPr lang="bn-BD" sz="3600" dirty="0" smtClean="0"/>
              <a:t>বন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1295401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শব্দ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1219201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অর্থ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066800"/>
            <a:ext cx="8305800" cy="2585323"/>
          </a:xfrm>
          <a:prstGeom prst="rect">
            <a:avLst/>
          </a:prstGeom>
          <a:noFill/>
          <a:ln w="571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যুক্তবর্ণ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কন্যা-ন্য=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ন+য-ফলা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– বন্য , বন্যা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শান্তি-ন্ত=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ন+ত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– অন্ত , ডুবন্ত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2057400"/>
          </a:xfrm>
          <a:ln w="38100">
            <a:solidFill>
              <a:srgbClr val="CC00CC"/>
            </a:solidFill>
          </a:ln>
        </p:spPr>
        <p:txBody>
          <a:bodyPr>
            <a:noAutofit/>
          </a:bodyPr>
          <a:lstStyle/>
          <a:p>
            <a:pPr algn="l"/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শিক্ষকের আদর্শ পাঠঃ</a:t>
            </a:r>
            <a:b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পাঠ্যবই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371600"/>
            <a:ext cx="7467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i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bn-BD" sz="60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i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bn-BD" sz="60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i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প্রশ্নঃ</a:t>
            </a:r>
          </a:p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 । শিমুল বকুল পারুল-এদের পরিচয় কী?</a:t>
            </a:r>
          </a:p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 । মেয়েদের কাছে রাজার প্রশ্নটা কী ছিল?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447800"/>
            <a:ext cx="7696200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                                      শিক্ষার্থীদের  নীরব পাঠঃ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28575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ক- গ্রুপ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রাজা কী হুকুম দিলেন ?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খ-গ্রুপ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বনবাস বলতে কি বুঝায় ?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219200"/>
            <a:ext cx="5943600" cy="21236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</a:p>
          <a:p>
            <a:pPr>
              <a:buFont typeface="Arial" pitchFamily="34" charset="0"/>
              <a:buChar char="•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শিমুল ও বকুলের ঊত্তর  শুনে রাজার কেমন লাগল ?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5181600"/>
          </a:xfrm>
          <a:ln w="57150"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মৌখিকঃ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রাজা ছোট কন্যাকে কী করলেন?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বনে রাজার মেয়েকে কারা ফলমূল এনে দিল?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লিখিতঃ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শূন্যস্থান পূরণ করঃ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ক।বকুল বলল ,আমি তোমাকে _--------মতো ভালোবাসি ।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খ।রাজা একটু-------------হাসলেন।</a:t>
            </a:r>
          </a:p>
          <a:p>
            <a:pPr>
              <a:buNone/>
            </a:pP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পারুলকে পাঠানো হলো---------------------।</a:t>
            </a:r>
          </a:p>
          <a:p>
            <a:pPr>
              <a:buNone/>
            </a:pP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90600"/>
            <a:ext cx="6629400" cy="424731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শুন্যস্থানের  উত্তর  মিলিয়ে  নিইঃ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ক।মুচকি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খ।মিষ্টি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গ।বনবাসে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295400"/>
            <a:ext cx="6248400" cy="3139321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pPr>
              <a:buFont typeface="Arial" pitchFamily="34" charset="0"/>
              <a:buChar char="•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বনবাস বলতে কী বোঝায়?</a:t>
            </a:r>
          </a:p>
          <a:p>
            <a:pPr>
              <a:buFont typeface="Arial" pitchFamily="34" charset="0"/>
              <a:buChar char="•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রাজা কী হুকুম দিলেন?</a:t>
            </a:r>
          </a:p>
          <a:p>
            <a:pPr>
              <a:buFont typeface="Arial" pitchFamily="34" charset="0"/>
              <a:buChar char="•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 উত্তর শুনে রাজার মুখ কালো হয়ে গেল?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5410200"/>
            <a:ext cx="7848600" cy="1066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   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bn-BD" sz="7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ed-rose-flower-640x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47" y="533400"/>
            <a:ext cx="850329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232</Words>
  <Application>Microsoft Office PowerPoint</Application>
  <PresentationFormat>On-screen Show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শিখনফলঃ </vt:lpstr>
      <vt:lpstr> মেঘের কোলে রোদ হেসেছে বাদল গেছে টুটি আজ আমাদের ছুটিও ভাই আজ আমাদের ছুটি।  </vt:lpstr>
      <vt:lpstr>উপস্থাপনের ধাপসমূহঃ  </vt:lpstr>
      <vt:lpstr>রাজা ও তাঁর তিন কন্যা</vt:lpstr>
      <vt:lpstr>শব্দ গুলোর অর্থ জেনে নিই  </vt:lpstr>
      <vt:lpstr>Slide 9</vt:lpstr>
      <vt:lpstr>শিক্ষকের আদর্শ পাঠঃ            পাঠ্যবই</vt:lpstr>
      <vt:lpstr>Slide 11</vt:lpstr>
      <vt:lpstr>Slide 12</vt:lpstr>
      <vt:lpstr>দলীয় কাজ </vt:lpstr>
      <vt:lpstr>Slide 14</vt:lpstr>
      <vt:lpstr>মূল্যায়ন 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quick brown fox jumps over the lazy dog A quick brown fox jumps over the lazy dog Aquick brown fox ju</dc:title>
  <dc:creator>Pti</dc:creator>
  <cp:lastModifiedBy>Pti</cp:lastModifiedBy>
  <cp:revision>117</cp:revision>
  <dcterms:created xsi:type="dcterms:W3CDTF">2006-08-16T00:00:00Z</dcterms:created>
  <dcterms:modified xsi:type="dcterms:W3CDTF">2013-05-30T05:57:12Z</dcterms:modified>
</cp:coreProperties>
</file>