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8" r:id="rId12"/>
    <p:sldId id="266" r:id="rId13"/>
    <p:sldId id="269" r:id="rId14"/>
    <p:sldId id="273" r:id="rId15"/>
    <p:sldId id="275" r:id="rId16"/>
    <p:sldId id="277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1F4A8-3C92-4364-A32D-FA6D081F1BE1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A8A6E-59AC-4C1C-9D89-AFEBFC58DD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685800"/>
            <a:ext cx="5715000" cy="131445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Red_ro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133600"/>
            <a:ext cx="6050789" cy="430142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1211759"/>
            <a:ext cx="3810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2084844"/>
            <a:ext cx="4724400" cy="1039356"/>
          </a:xfrm>
          <a:prstGeom prst="leftRightArrow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800" b="1" i="1" dirty="0" smtClean="0">
                <a:latin typeface="NikoshBAN" pitchFamily="2" charset="0"/>
                <a:cs typeface="NikoshBAN" pitchFamily="2" charset="0"/>
              </a:rPr>
              <a:t>নাজমা </a:t>
            </a:r>
            <a:r>
              <a:rPr lang="bn-BD" sz="2800" b="1" i="1" smtClean="0">
                <a:latin typeface="NikoshBAN" pitchFamily="2" charset="0"/>
                <a:cs typeface="NikoshBAN" pitchFamily="2" charset="0"/>
              </a:rPr>
              <a:t>আফরোজ ।</a:t>
            </a:r>
            <a:endParaRPr lang="en-US" sz="28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0" y="3810000"/>
            <a:ext cx="5791200" cy="1161633"/>
          </a:xfrm>
          <a:prstGeom prst="stripedRightArrow">
            <a:avLst>
              <a:gd name="adj1" fmla="val 50000"/>
              <a:gd name="adj2" fmla="val 25010"/>
            </a:avLst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প্রতাপ গঞ্জ সরকারী প্রাথমিক  বিদ্যালয়।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2895600" y="3886200"/>
            <a:ext cx="3244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2971800"/>
            <a:ext cx="2971800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সহকারী শিক্ষক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5800" y="5105400"/>
            <a:ext cx="28956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সদর, লক্ষীপুর।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52400"/>
            <a:ext cx="7010400" cy="769441"/>
          </a:xfrm>
          <a:prstGeom prst="rightArrowCallou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শ্রেণি-চতুর্থ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914400"/>
            <a:ext cx="4724400" cy="1406188"/>
          </a:xfrm>
          <a:prstGeom prst="leftArrow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বিষয়- সাধারণ বিজ্ঞান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r="5600"/>
          <a:stretch>
            <a:fillRect/>
          </a:stretch>
        </p:blipFill>
        <p:spPr bwMode="auto">
          <a:xfrm>
            <a:off x="1524000" y="2276475"/>
            <a:ext cx="47244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839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381000" y="1600200"/>
            <a:ext cx="2895600" cy="769441"/>
          </a:xfrm>
          <a:prstGeom prst="homePlat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আবেগ সৃষ্টি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219200"/>
            <a:ext cx="304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পাঠের শিরোনাম </a:t>
            </a:r>
            <a:endParaRPr lang="en-US" sz="4400" b="1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600" y="2641937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খাদ্য </a:t>
            </a:r>
            <a:endParaRPr lang="en-US" sz="6000" b="1" i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371600"/>
            <a:ext cx="38862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 ও পাঠ্যাংশ ;অধ্যায়-৪ 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77724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আমরা কেন------------------------------চিনতে পার কি না।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219200"/>
            <a:ext cx="41910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শিখনফল  </a:t>
            </a:r>
            <a:endParaRPr lang="en-US" sz="4800" b="1" u="sng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362200"/>
            <a:ext cx="8915400" cy="3413343"/>
          </a:xfrm>
          <a:prstGeom prst="rect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খাদ্য কি বলতে পারবে </a:t>
            </a:r>
          </a:p>
          <a:p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২।খাদ্যের উপাদান কয়টি ও কি কি বলতে পারবে </a:t>
            </a:r>
          </a:p>
          <a:p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 উদ্ভিজ্জ ও প্রাণীজ খাদ্য কি কি তা ব্যাখ্যা করে লিখতে  পারবে।</a:t>
            </a:r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2895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পাঠের ছবি </a:t>
            </a:r>
            <a:endParaRPr lang="en-US" sz="4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8915400" cy="5105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838200"/>
            <a:ext cx="8229600" cy="492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8229600" cy="587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57200"/>
            <a:ext cx="8001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7604"/>
            <a:ext cx="8305800" cy="671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" y="304800"/>
            <a:ext cx="9067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28600"/>
            <a:ext cx="3429000" cy="110799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bn-BD" sz="66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6600" b="1" i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524000"/>
            <a:ext cx="7162800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১। কয়েকটি আমিষ জাতীয় খাদ্যের নাম বল?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133600"/>
            <a:ext cx="784860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 ভিটামিনের অভাবে কি কি রোগ হয়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971800"/>
            <a:ext cx="61722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খাদ্য ঊপাদান ও খাদ্য উৎ সের  নাম লিখ?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90600"/>
            <a:ext cx="3810000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1981200"/>
            <a:ext cx="731520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১।আমিষ জাতীয় খাবারের উৎস কি কি?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2819400"/>
            <a:ext cx="54864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ভিটামিন  কত প্রকার ও কি কি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143000"/>
          <a:ext cx="7924800" cy="5334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7000"/>
                <a:gridCol w="5257800"/>
              </a:tblGrid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rgbClr val="C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খাদ্য</a:t>
                      </a:r>
                      <a:r>
                        <a:rPr lang="bn-BD" sz="2800" baseline="0" dirty="0" smtClean="0">
                          <a:solidFill>
                            <a:srgbClr val="C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উপাদান </a:t>
                      </a:r>
                      <a:endParaRPr lang="en-US" sz="2800" dirty="0">
                        <a:solidFill>
                          <a:srgbClr val="C0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খাবারের</a:t>
                      </a:r>
                      <a:r>
                        <a:rPr lang="bn-BD" sz="360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নাম </a:t>
                      </a:r>
                      <a:endParaRPr lang="en-US" sz="36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8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89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8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8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89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381000"/>
            <a:ext cx="320040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4000" b="1" i="1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000" b="1" i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04800"/>
            <a:ext cx="39624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b="1" i="1" dirty="0" smtClean="0">
                <a:latin typeface="NikoshBAN" pitchFamily="2" charset="0"/>
                <a:cs typeface="NikoshBAN" pitchFamily="2" charset="0"/>
              </a:rPr>
              <a:t>ধন্য বাদ </a:t>
            </a:r>
            <a:endParaRPr lang="en-US" sz="48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Tuli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71600"/>
            <a:ext cx="6324600" cy="474345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134</Words>
  <Application>Microsoft Office PowerPoint</Application>
  <PresentationFormat>On-screen Show (4:3)</PresentationFormat>
  <Paragraphs>33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শুভেচ্ছা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pti feni</dc:creator>
  <cp:lastModifiedBy>pti feni</cp:lastModifiedBy>
  <cp:revision>124</cp:revision>
  <dcterms:created xsi:type="dcterms:W3CDTF">2006-08-16T00:00:00Z</dcterms:created>
  <dcterms:modified xsi:type="dcterms:W3CDTF">2013-05-30T09:14:00Z</dcterms:modified>
</cp:coreProperties>
</file>