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4" r:id="rId6"/>
    <p:sldId id="270" r:id="rId7"/>
    <p:sldId id="271" r:id="rId8"/>
    <p:sldId id="261" r:id="rId9"/>
    <p:sldId id="262" r:id="rId10"/>
    <p:sldId id="272" r:id="rId11"/>
    <p:sldId id="263" r:id="rId12"/>
    <p:sldId id="273" r:id="rId13"/>
    <p:sldId id="264" r:id="rId14"/>
    <p:sldId id="267" r:id="rId15"/>
    <p:sldId id="265" r:id="rId16"/>
    <p:sldId id="266" r:id="rId17"/>
    <p:sldId id="260" r:id="rId18"/>
    <p:sldId id="26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59" autoAdjust="0"/>
    <p:restoredTop sz="86441" autoAdjust="0"/>
  </p:normalViewPr>
  <p:slideViewPr>
    <p:cSldViewPr>
      <p:cViewPr varScale="1">
        <p:scale>
          <a:sx n="55" d="100"/>
          <a:sy n="55" d="100"/>
        </p:scale>
        <p:origin x="-7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533400"/>
            <a:ext cx="6019800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    শুভেচ্ছা </a:t>
            </a:r>
            <a:endParaRPr lang="en-US" sz="7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roses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99" y="1981200"/>
            <a:ext cx="6818063" cy="46196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762000"/>
            <a:ext cx="594360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    পরিচিতি </a:t>
            </a:r>
            <a:endParaRPr lang="en-US" sz="6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514600"/>
            <a:ext cx="8991600" cy="338554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ফাতেমা  বেগম</a:t>
            </a:r>
          </a:p>
          <a:p>
            <a:r>
              <a:rPr lang="bn-BD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সহকারি  শিক্ষক</a:t>
            </a:r>
          </a:p>
          <a:p>
            <a:r>
              <a:rPr lang="bn-BD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লক্ষ্মীপুর  সরকারী    প্রাথমিক  বালিকা বিদ্যালয় </a:t>
            </a:r>
          </a:p>
          <a:p>
            <a:r>
              <a:rPr lang="bn-BD" sz="54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সদর  লক্ষ্মীপুর ।</a:t>
            </a:r>
            <a:endParaRPr lang="en-US" sz="54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990600"/>
            <a:ext cx="6553200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115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3276600"/>
            <a:ext cx="7239000" cy="186204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11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শ্রেনি –তৃতীয় </a:t>
            </a:r>
            <a:endParaRPr lang="en-US" sz="115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32-Point Star 5"/>
          <p:cNvSpPr/>
          <p:nvPr/>
        </p:nvSpPr>
        <p:spPr>
          <a:xfrm>
            <a:off x="304800" y="0"/>
            <a:ext cx="1143000" cy="1219200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32-Point Star 6"/>
          <p:cNvSpPr/>
          <p:nvPr/>
        </p:nvSpPr>
        <p:spPr>
          <a:xfrm>
            <a:off x="7620000" y="0"/>
            <a:ext cx="1066800" cy="990600"/>
          </a:xfrm>
          <a:prstGeom prst="star3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32-Point Star 7"/>
          <p:cNvSpPr/>
          <p:nvPr/>
        </p:nvSpPr>
        <p:spPr>
          <a:xfrm>
            <a:off x="7924800" y="5715000"/>
            <a:ext cx="1219200" cy="838200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32-Point Star 10"/>
          <p:cNvSpPr/>
          <p:nvPr/>
        </p:nvSpPr>
        <p:spPr>
          <a:xfrm>
            <a:off x="609600" y="5715000"/>
            <a:ext cx="1143000" cy="1143000"/>
          </a:xfrm>
          <a:prstGeom prst="star3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600200" y="914400"/>
            <a:ext cx="6019800" cy="22159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latin typeface="NikoshBAN" pitchFamily="2" charset="0"/>
                <a:cs typeface="NikoshBAN" pitchFamily="2" charset="0"/>
              </a:rPr>
              <a:t>শিখন ফল </a:t>
            </a:r>
            <a:endParaRPr lang="en-US" sz="13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381000" y="3429000"/>
            <a:ext cx="9525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 প্রাকৃতিক   ঘটনা গুলো সনাক্ত করতে পারবে ।</a:t>
            </a:r>
          </a:p>
          <a:p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 ।মানুষ ঘটায় এ রকম ঘটনা গুলো সনাক্ত করতে পারবে ।</a:t>
            </a:r>
            <a:endParaRPr lang="en-US" sz="4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1857374"/>
            <a:ext cx="94488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09600" y="381000"/>
            <a:ext cx="5943600" cy="14465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আবেগ  সৃষ্টি 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85800"/>
            <a:ext cx="6629400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দশম অধ্যায় 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Punched Tape 2"/>
          <p:cNvSpPr/>
          <p:nvPr/>
        </p:nvSpPr>
        <p:spPr>
          <a:xfrm>
            <a:off x="685800" y="3124200"/>
            <a:ext cx="6248400" cy="1371600"/>
          </a:xfrm>
          <a:prstGeom prst="flowChartPunchedTap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3276600"/>
            <a:ext cx="609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প্রযুক্তির সঙ্গে  পরিচয়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838200" y="914400"/>
            <a:ext cx="1143000" cy="762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6553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শিরোনাম </a:t>
            </a:r>
            <a:endParaRPr lang="en-US" sz="115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819400"/>
            <a:ext cx="8458200" cy="34163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তোমার  চারপাশে প্রাকৃতিক -------------------------</a:t>
            </a:r>
            <a:r>
              <a:rPr lang="bn-BD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আধুনিক জীবন যাত্রার চিত্র ।  </a:t>
            </a:r>
            <a:endParaRPr lang="en-US" sz="7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Heart 3"/>
          <p:cNvSpPr/>
          <p:nvPr/>
        </p:nvSpPr>
        <p:spPr>
          <a:xfrm>
            <a:off x="304800" y="0"/>
            <a:ext cx="1524000" cy="1447800"/>
          </a:xfrm>
          <a:prstGeom prst="heart">
            <a:avLst/>
          </a:prstGeom>
          <a:solidFill>
            <a:srgbClr val="FF0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art 4"/>
          <p:cNvSpPr/>
          <p:nvPr/>
        </p:nvSpPr>
        <p:spPr>
          <a:xfrm>
            <a:off x="7543800" y="0"/>
            <a:ext cx="1371600" cy="1447800"/>
          </a:xfrm>
          <a:prstGeom prst="heart">
            <a:avLst/>
          </a:prstGeom>
          <a:solidFill>
            <a:srgbClr val="FF0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838200"/>
            <a:ext cx="96774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609600" y="228600"/>
            <a:ext cx="5105400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ছবিতে  কি দেখতে পাচ্ছ ?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5867400" y="0"/>
            <a:ext cx="304800" cy="2209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 rot="19342976">
            <a:off x="828740" y="1458820"/>
            <a:ext cx="375956" cy="292205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 rot="5687667">
            <a:off x="9255447" y="2437146"/>
            <a:ext cx="361054" cy="239093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 rot="8147269">
            <a:off x="7017502" y="5678807"/>
            <a:ext cx="376400" cy="225836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8153400" y="0"/>
            <a:ext cx="304800" cy="15240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8839200" y="0"/>
            <a:ext cx="304800" cy="15240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228600"/>
            <a:ext cx="4724400" cy="3475584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962400" cy="3543246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3768634"/>
            <a:ext cx="5562600" cy="308936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304800" y="4114803"/>
            <a:ext cx="3733800" cy="2743197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57200" y="3657600"/>
            <a:ext cx="22098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সূর্যোদয়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0" y="3212068"/>
            <a:ext cx="18288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সূর্যাস্ত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96200" y="5181600"/>
            <a:ext cx="144780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0000"/>
                </a:solidFill>
              </a:rPr>
              <a:t>বায়ূ প্রবাহ  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4800600"/>
            <a:ext cx="6477000" cy="2057399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0"/>
            <a:ext cx="6248400" cy="2917071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0" y="4724400"/>
            <a:ext cx="1600200" cy="92333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পাহাড় 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2514600"/>
            <a:ext cx="7543800" cy="22098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8600" y="914400"/>
            <a:ext cx="1066800" cy="1015663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নদী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3733800"/>
            <a:ext cx="1143000" cy="83099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সমূদ্র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33400"/>
            <a:ext cx="47244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আধুনিক জীবন যাত্রার চিত্র । 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1524000"/>
            <a:ext cx="5638800" cy="308812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4724400"/>
            <a:ext cx="5867400" cy="21336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74048" y="2133600"/>
            <a:ext cx="3712213" cy="3777109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4038600"/>
            <a:ext cx="5181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20298"/>
            <a:ext cx="6476999" cy="2241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362200"/>
            <a:ext cx="5876925" cy="228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81000" y="381000"/>
            <a:ext cx="129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ট্রেন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4343400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দালান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5334000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মাছ চাষের পুকুর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5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371600"/>
            <a:ext cx="8686800" cy="212365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আমাদের চার পাশে প্রকৃতির কি কি দৃশ্য বা ঘটনা  দেখতে পাই । </a:t>
            </a:r>
            <a:endParaRPr lang="en-US" sz="6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304800" y="3843172"/>
            <a:ext cx="8458200" cy="25545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মানুষ ঘটায় এমন কিছু  জিনিসের নাম বল । 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0"/>
            <a:ext cx="7543800" cy="110799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প্রশ্ন উত্তর  আলোচনা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38400" y="838200"/>
            <a:ext cx="3733800" cy="1200329"/>
          </a:xfrm>
          <a:prstGeom prst="rect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124200"/>
            <a:ext cx="8915400" cy="452431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মানুষের তৈরি আধুনিক প্রযুক্তি গুলোর নাম লিখ । </a:t>
            </a:r>
            <a:endParaRPr lang="en-US" sz="9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Quad Arrow Callout 5"/>
          <p:cNvSpPr/>
          <p:nvPr/>
        </p:nvSpPr>
        <p:spPr>
          <a:xfrm>
            <a:off x="0" y="381000"/>
            <a:ext cx="1600200" cy="1447800"/>
          </a:xfrm>
          <a:prstGeom prst="quad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Quad Arrow Callout 8"/>
          <p:cNvSpPr/>
          <p:nvPr/>
        </p:nvSpPr>
        <p:spPr>
          <a:xfrm>
            <a:off x="7010400" y="685800"/>
            <a:ext cx="1676400" cy="1295400"/>
          </a:xfrm>
          <a:prstGeom prst="quad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6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8288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      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0"/>
            <a:ext cx="70104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28600" y="2514600"/>
          <a:ext cx="83058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2900"/>
                <a:gridCol w="4152900"/>
              </a:tblGrid>
              <a:tr h="1112596">
                <a:tc>
                  <a:txBody>
                    <a:bodyPr/>
                    <a:lstStyle/>
                    <a:p>
                      <a:r>
                        <a:rPr lang="bn-BD" sz="4400" b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প্রাকৃতিক</a:t>
                      </a:r>
                      <a:r>
                        <a:rPr lang="bn-BD" sz="4400" b="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দৃশ্য ও ঘটনা </a:t>
                      </a:r>
                      <a:endParaRPr lang="en-US" sz="4400" b="0" dirty="0">
                        <a:solidFill>
                          <a:srgbClr val="FFFF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bn-BD" sz="440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মানুষের</a:t>
                      </a:r>
                      <a:r>
                        <a:rPr lang="bn-BD" sz="4400" baseline="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 তৈরি ঘটনা </a:t>
                      </a:r>
                      <a:r>
                        <a:rPr lang="bn-BD" sz="4400" baseline="0" dirty="0" smtClean="0">
                          <a:latin typeface="NikoshBAN" pitchFamily="2" charset="0"/>
                          <a:cs typeface="NikoshBAN" pitchFamily="2" charset="0"/>
                        </a:rPr>
                        <a:t>। 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2451">
                <a:tc>
                  <a:txBody>
                    <a:bodyPr/>
                    <a:lstStyle/>
                    <a:p>
                      <a:endParaRPr lang="en-US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2451">
                <a:tc>
                  <a:txBody>
                    <a:bodyPr/>
                    <a:lstStyle/>
                    <a:p>
                      <a:endParaRPr lang="en-US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2451">
                <a:tc>
                  <a:txBody>
                    <a:bodyPr/>
                    <a:lstStyle/>
                    <a:p>
                      <a:endParaRPr lang="en-US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2451">
                <a:tc>
                  <a:txBody>
                    <a:bodyPr/>
                    <a:lstStyle/>
                    <a:p>
                      <a:endParaRPr lang="en-US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04800" y="1524000"/>
            <a:ext cx="8153400" cy="101566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৫টি করে প্রযুক্তির নাম লিখ</a:t>
            </a:r>
            <a:r>
              <a:rPr lang="bn-BD" sz="2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। </a:t>
            </a:r>
            <a:endParaRPr lang="en-US" sz="2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 rot="10800000" flipV="1">
            <a:off x="159263" y="743186"/>
            <a:ext cx="7315200" cy="30409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447800"/>
            <a:ext cx="7543800" cy="255454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পাঠ্য বইয়ের সাথেসঙযোগ স্থাপন</a:t>
            </a:r>
            <a:r>
              <a:rPr lang="bn-BD" sz="8000" dirty="0" smtClean="0">
                <a:solidFill>
                  <a:srgbClr val="FF0000"/>
                </a:solidFill>
              </a:rPr>
              <a:t>  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5" name="Sun 4"/>
          <p:cNvSpPr/>
          <p:nvPr/>
        </p:nvSpPr>
        <p:spPr>
          <a:xfrm>
            <a:off x="685800" y="4572000"/>
            <a:ext cx="1905000" cy="17526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6" name="Sun 5"/>
          <p:cNvSpPr/>
          <p:nvPr/>
        </p:nvSpPr>
        <p:spPr>
          <a:xfrm>
            <a:off x="304800" y="0"/>
            <a:ext cx="1828800" cy="12192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7" name="Sun 6"/>
          <p:cNvSpPr/>
          <p:nvPr/>
        </p:nvSpPr>
        <p:spPr>
          <a:xfrm>
            <a:off x="7315200" y="0"/>
            <a:ext cx="1600200" cy="15240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8" name="Sun 7"/>
          <p:cNvSpPr/>
          <p:nvPr/>
        </p:nvSpPr>
        <p:spPr>
          <a:xfrm>
            <a:off x="6629400" y="4953000"/>
            <a:ext cx="1981200" cy="10668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 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1200" y="609600"/>
            <a:ext cx="4953000" cy="1569660"/>
          </a:xfrm>
          <a:prstGeom prst="rect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457200" y="2962188"/>
            <a:ext cx="8686800" cy="332398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তোমার নিকট পরিবেশে তুমি যে সব প্রযুক্তির </a:t>
            </a:r>
            <a:r>
              <a:rPr lang="bn-BD" sz="6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ব্যবহার দেখ তার একটি তালিকা তৈরি কর ।</a:t>
            </a:r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457200"/>
            <a:ext cx="46450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9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04800"/>
            <a:ext cx="48768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বাড়ির  কাজ </a:t>
            </a:r>
            <a:r>
              <a:rPr lang="bn-BD" sz="14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895600"/>
            <a:ext cx="8382000" cy="1938992"/>
          </a:xfrm>
          <a:prstGeom prst="rect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৫টি করে আধুনিক ও প্রকৃতিক প্রযুক্তির নাম লিখে আনবে । </a:t>
            </a:r>
            <a:endParaRPr lang="en-US" sz="6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5-Point Star 3"/>
          <p:cNvSpPr/>
          <p:nvPr/>
        </p:nvSpPr>
        <p:spPr>
          <a:xfrm flipH="1">
            <a:off x="7239000" y="0"/>
            <a:ext cx="1295400" cy="1371600"/>
          </a:xfrm>
          <a:prstGeom prst="star5">
            <a:avLst/>
          </a:prstGeom>
          <a:solidFill>
            <a:srgbClr val="FF0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0" y="0"/>
            <a:ext cx="1676400" cy="1371600"/>
          </a:xfrm>
          <a:prstGeom prst="star5">
            <a:avLst/>
          </a:prstGeom>
          <a:solidFill>
            <a:srgbClr val="FF0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 flipH="1">
            <a:off x="6858000" y="5410200"/>
            <a:ext cx="1752600" cy="1143000"/>
          </a:xfrm>
          <a:prstGeom prst="star5">
            <a:avLst/>
          </a:prstGeom>
          <a:solidFill>
            <a:srgbClr val="FF0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flipH="1">
            <a:off x="381000" y="5334000"/>
            <a:ext cx="1752600" cy="1143000"/>
          </a:xfrm>
          <a:prstGeom prst="star5">
            <a:avLst/>
          </a:prstGeom>
          <a:solidFill>
            <a:srgbClr val="FF0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9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0"/>
            <a:ext cx="7239000" cy="1446550"/>
          </a:xfrm>
          <a:prstGeom prst="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সকল কে ধন্যবাদ । 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TreeR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8915400" cy="47243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Oval 5"/>
          <p:cNvSpPr/>
          <p:nvPr/>
        </p:nvSpPr>
        <p:spPr>
          <a:xfrm>
            <a:off x="4343400" y="3810000"/>
            <a:ext cx="45719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778</TotalTime>
  <Words>182</Words>
  <Application>Microsoft Office PowerPoint</Application>
  <PresentationFormat>On-screen Show (4:3)</PresentationFormat>
  <Paragraphs>49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-</dc:creator>
  <cp:lastModifiedBy>-</cp:lastModifiedBy>
  <cp:revision>122</cp:revision>
  <dcterms:created xsi:type="dcterms:W3CDTF">2006-08-16T00:00:00Z</dcterms:created>
  <dcterms:modified xsi:type="dcterms:W3CDTF">2013-05-30T09:20:06Z</dcterms:modified>
</cp:coreProperties>
</file>