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680" autoAdjust="0"/>
    <p:restoredTop sz="87406" autoAdjust="0"/>
  </p:normalViewPr>
  <p:slideViewPr>
    <p:cSldViewPr>
      <p:cViewPr varScale="1">
        <p:scale>
          <a:sx n="84" d="100"/>
          <a:sy n="84" d="100"/>
        </p:scale>
        <p:origin x="-15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61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8001000" cy="510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09600"/>
            <a:ext cx="8001000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3810000" cy="762000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514600"/>
            <a:ext cx="3810000" cy="40386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নাম- মোঃজুলফিকার আলী ।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সহকারী শিক্ষক ।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বাউসী সরকারী প্রাথমিক বিদ্যালয় ।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বারহাট্টা , নেত্রকোণা 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447800"/>
            <a:ext cx="4190999" cy="762000"/>
          </a:xfrm>
          <a:solidFill>
            <a:srgbClr val="00B0F0"/>
          </a:solidFill>
        </p:spPr>
        <p:txBody>
          <a:bodyPr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2514600"/>
            <a:ext cx="4191000" cy="39624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৩য় ।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আমার বাংলা বই ।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পাঠের শিরোনামঃ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বাংলাদেশ ।</a:t>
            </a:r>
          </a:p>
          <a:p>
            <a:pPr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বাংলাদেশ…এখন ফসল হয়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048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981200"/>
            <a:ext cx="7696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শুদ্ধ ও স্পষ্ট উচ্চারণে পড়তে পারবে ।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যুক্ত বর্ণ  ভেঙ্গে লিখতে পারবে ।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নতুন শব্দ দিয়ে বাক্য তৈরি করতে পারবে ।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দুই শব্দের  মিলিত রূপ বলতে 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cret_pagines_pagines_imatge_6259-kaptai_to_rangamati_by_ekramul_isl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14350"/>
            <a:ext cx="8001000" cy="60007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600200"/>
            <a:ext cx="8153400" cy="31547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9900" dirty="0" smtClean="0"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199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14400"/>
            <a:ext cx="8305800" cy="22159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শিক্ষকের পাঠ</a:t>
            </a:r>
            <a:endParaRPr lang="en-US" sz="13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24200" y="685800"/>
            <a:ext cx="18288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যুক্ত বর্ণ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590800"/>
            <a:ext cx="1104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/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জ্যোৎস্না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—স্ন=স্‌+ন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800" y="3200400"/>
            <a:ext cx="11277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lvl="4"/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প্লাবিত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—প্ল=প্‌+ল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3200400"/>
            <a:ext cx="7467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/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উজ্জ্বল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—জ্জ্ব=জ্‌+জ্‌+ব-ফলা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(ব )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262013" y="3071267"/>
            <a:ext cx="3225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381000"/>
            <a:ext cx="3352800" cy="40011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নতুন শব্দ দিয়ে বাক্য তৈরি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914400" y="1447800"/>
            <a:ext cx="929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/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শ্যামল-—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বাংলাদেশ শস্যশ্যামল দেশ । </a:t>
            </a:r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               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প্রকৃতি-----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প্রকৃতি সুন্দর ।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       শোভা-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-----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গোলাপ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ফুলের শোভা বেশি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8467" y="685800"/>
            <a:ext cx="33528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 শব্দের মিলিত রূপ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2911" y="2288822"/>
            <a:ext cx="70104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2" algn="ctr">
              <a:buFont typeface="Arial" pitchFamily="34" charset="0"/>
              <a:buChar char="•"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গাছ ও পালা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= গাছপালা</a:t>
            </a:r>
          </a:p>
          <a:p>
            <a:pPr algn="ctr">
              <a:buFont typeface="Arial" pitchFamily="34" charset="0"/>
              <a:buChar char="•"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পাহাড় ও পর্বত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= পাহাড়পর্বত</a:t>
            </a:r>
          </a:p>
          <a:p>
            <a:pPr algn="ctr">
              <a:buFont typeface="Arial" pitchFamily="34" charset="0"/>
              <a:buChar char="•"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জমি ও জিরাত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= জমিজিরাত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838200"/>
            <a:ext cx="8305800" cy="212365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শিক্ষার্থীরা পাঠের অংশটুকু সরবে পড়বে 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3962400"/>
            <a:ext cx="4419600" cy="120032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  দলীয় কাজ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5181600"/>
            <a:ext cx="4495800" cy="83099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নিচের শব্দ দিয়ে বাক্য তৈরি</a:t>
            </a:r>
          </a:p>
          <a:p>
            <a:pPr algn="ctr">
              <a:buFont typeface="Arial" pitchFamily="34" charset="0"/>
              <a:buChar char="•"/>
            </a:pP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6019800"/>
            <a:ext cx="35814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শোভা, শ্যামল , প্রকৃতি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kidsread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62940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14400"/>
            <a:ext cx="7391400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প্রশ্ন উওরে আলোচনা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739140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তোমাদের পাঠ্য বইয়ের ৬ পৃষ্ঠা বের করে  নিরবে পড় ।</a:t>
            </a:r>
            <a:endParaRPr lang="en-US" sz="48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students-read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61898"/>
            <a:ext cx="7696200" cy="4353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04800"/>
            <a:ext cx="5638800" cy="156966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মূল্যায়ণঃ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2819400"/>
            <a:ext cx="6629400" cy="138499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উজ্জ্বল, জ্যোৎস্না, প্লাবিত যুক্তবর্ণ গুলো ভেঙ্গে খাতায় লিখ ।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শ্যামল ,প্রকৃতি, শোভা, শব্দ গুলোর বাক্য তৈরি করে লিখ ।</a:t>
            </a:r>
          </a:p>
          <a:p>
            <a:pPr>
              <a:buFont typeface="Arial" pitchFamily="34" charset="0"/>
              <a:buChar char="•"/>
            </a:pPr>
            <a:r>
              <a:rPr lang="en-US" sz="28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mtClean="0">
                <a:latin typeface="NikoshBAN" pitchFamily="2" charset="0"/>
                <a:cs typeface="NikoshBAN" pitchFamily="2" charset="0"/>
              </a:rPr>
              <a:t>দু</a:t>
            </a:r>
            <a:r>
              <a:rPr lang="en-US" sz="2800" smtClean="0">
                <a:latin typeface="NikoshBAN" pitchFamily="2" charset="0"/>
                <a:cs typeface="NikoshBAN" pitchFamily="2" charset="0"/>
              </a:rPr>
              <a:t>ই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শব্দের মিলিত রূপ গুলো বল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762000"/>
            <a:ext cx="6858000" cy="186204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8095-p_al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819400"/>
            <a:ext cx="70866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202</Words>
  <Application>Microsoft Office PowerPoint</Application>
  <PresentationFormat>On-screen Show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Delta</dc:creator>
  <cp:lastModifiedBy>Delta</cp:lastModifiedBy>
  <cp:revision>103</cp:revision>
  <dcterms:created xsi:type="dcterms:W3CDTF">2006-08-16T00:00:00Z</dcterms:created>
  <dcterms:modified xsi:type="dcterms:W3CDTF">2013-05-30T10:45:55Z</dcterms:modified>
</cp:coreProperties>
</file>