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92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8C21-3863-4AFA-80B3-189D44C7355F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58E0B-BB31-444D-869C-8A0B714A8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875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8C21-3863-4AFA-80B3-189D44C7355F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58E0B-BB31-444D-869C-8A0B714A8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187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8C21-3863-4AFA-80B3-189D44C7355F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58E0B-BB31-444D-869C-8A0B714A8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588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8C21-3863-4AFA-80B3-189D44C7355F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58E0B-BB31-444D-869C-8A0B714A8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609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8C21-3863-4AFA-80B3-189D44C7355F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58E0B-BB31-444D-869C-8A0B714A8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98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8C21-3863-4AFA-80B3-189D44C7355F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58E0B-BB31-444D-869C-8A0B714A8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524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8C21-3863-4AFA-80B3-189D44C7355F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58E0B-BB31-444D-869C-8A0B714A8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22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8C21-3863-4AFA-80B3-189D44C7355F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58E0B-BB31-444D-869C-8A0B714A8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420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8C21-3863-4AFA-80B3-189D44C7355F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58E0B-BB31-444D-869C-8A0B714A8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712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8C21-3863-4AFA-80B3-189D44C7355F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58E0B-BB31-444D-869C-8A0B714A8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901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8C21-3863-4AFA-80B3-189D44C7355F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58E0B-BB31-444D-869C-8A0B714A8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587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C8C21-3863-4AFA-80B3-189D44C7355F}" type="datetimeFigureOut">
              <a:rPr lang="en-US" smtClean="0"/>
              <a:t>10/1/2013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58E0B-BB31-444D-869C-8A0B714A8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039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are  you?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0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491581"/>
            <a:ext cx="3352800" cy="2743200"/>
          </a:xfrm>
        </p:spPr>
      </p:pic>
    </p:spTree>
    <p:extLst>
      <p:ext uri="{BB962C8B-B14F-4D97-AF65-F5344CB8AC3E}">
        <p14:creationId xmlns:p14="http://schemas.microsoft.com/office/powerpoint/2010/main" val="128394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</Words>
  <Application>Microsoft Office PowerPoint</Application>
  <PresentationFormat>On-screen Show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1</cp:revision>
  <dcterms:created xsi:type="dcterms:W3CDTF">2013-10-01T13:44:26Z</dcterms:created>
  <dcterms:modified xsi:type="dcterms:W3CDTF">2013-10-01T13:47:11Z</dcterms:modified>
</cp:coreProperties>
</file>