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5F8BDFF-EB41-4396-96F6-28AA7C6F6B80}" type="datetimeFigureOut">
              <a:rPr lang="en-US" smtClean="0"/>
              <a:t>10/2/2013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5FE28AF9-2012-455B-9022-F6687C9B0FF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িন্তের</a:t>
            </a:r>
          </a:p>
          <a:p>
            <a:r>
              <a:rPr lang="bn-BD" dirty="0" smtClean="0"/>
              <a:t>ইন্টারনেট কি।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55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ইন্টারনেট  সুবিধা।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75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</TotalTime>
  <Words>7</Words>
  <Application>Microsoft Office PowerPoint</Application>
  <PresentationFormat>On-screen Show (4:3)</PresentationFormat>
  <Paragraphs>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Angles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</cp:revision>
  <dcterms:created xsi:type="dcterms:W3CDTF">2013-10-02T13:02:32Z</dcterms:created>
  <dcterms:modified xsi:type="dcterms:W3CDTF">2013-10-02T13:06:29Z</dcterms:modified>
</cp:coreProperties>
</file>