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5" r:id="rId5"/>
    <p:sldId id="267" r:id="rId6"/>
    <p:sldId id="269" r:id="rId7"/>
    <p:sldId id="274" r:id="rId8"/>
    <p:sldId id="275" r:id="rId9"/>
    <p:sldId id="268" r:id="rId10"/>
    <p:sldId id="270" r:id="rId11"/>
    <p:sldId id="278" r:id="rId12"/>
    <p:sldId id="271" r:id="rId13"/>
    <p:sldId id="272" r:id="rId14"/>
    <p:sldId id="277" r:id="rId15"/>
    <p:sldId id="280" r:id="rId16"/>
    <p:sldId id="276" r:id="rId17"/>
    <p:sldId id="273" r:id="rId18"/>
    <p:sldId id="279" r:id="rId19"/>
    <p:sldId id="26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L" initials="D" lastIdx="1" clrIdx="0">
    <p:extLst>
      <p:ext uri="{19B8F6BF-5375-455C-9EA6-DF929625EA0E}">
        <p15:presenceInfo xmlns:p15="http://schemas.microsoft.com/office/powerpoint/2012/main" userId="DO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10-26T07:14:43.629" idx="1">
    <p:pos x="10" y="10"/>
    <p:text/>
    <p:extLst>
      <p:ext uri="{C676402C-5697-4E1C-873F-D02D1690AC5C}">
        <p15:threadingInfo xmlns:p15="http://schemas.microsoft.com/office/powerpoint/2012/main" timeZoneBias="-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15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7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65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20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55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42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4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5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9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30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1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9365D-28CB-486F-9D7A-502CD1E5823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B96D6-6DB9-4ADB-AB01-DC564B3F4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8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5325" y="244699"/>
            <a:ext cx="4833870" cy="1642526"/>
          </a:xfrm>
        </p:spPr>
        <p:txBody>
          <a:bodyPr>
            <a:noAutofit/>
          </a:bodyPr>
          <a:lstStyle/>
          <a:p>
            <a:r>
              <a:rPr lang="bn-BD" sz="13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শুভেছা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12890"/>
            <a:ext cx="9144000" cy="498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449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7158" y="560643"/>
            <a:ext cx="3636662" cy="1540563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bn-BD" sz="9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9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685" y="2533652"/>
            <a:ext cx="5263804" cy="4222659"/>
          </a:xfrm>
          <a:solidFill>
            <a:srgbClr val="92D050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002060"/>
                </a:solidFill>
              </a:rPr>
              <a:t>নামঃ শিরিন আক্তার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002060"/>
                </a:solidFill>
              </a:rPr>
              <a:t>সহকারী শিক্ষক (কম্পিউটার)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002060"/>
                </a:solidFill>
              </a:rPr>
              <a:t>ধানাইদহ ফাজিল মাদ্রাসা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002060"/>
                </a:solidFill>
              </a:rPr>
              <a:t>বড়াইগ্রাম , নাটোর ।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8598" y="2533652"/>
            <a:ext cx="5034887" cy="4053829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bn-BD" sz="24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bn-BD" sz="3600" dirty="0" smtClean="0">
                <a:solidFill>
                  <a:schemeClr val="accent5"/>
                </a:solidFill>
              </a:rPr>
              <a:t>পাঠ পরিচিতি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C00000"/>
                </a:solidFill>
              </a:rPr>
              <a:t>শ্রেনীঃ সপ্তম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C00000"/>
                </a:solidFill>
              </a:rPr>
              <a:t>বিষ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য়ঃ</a:t>
            </a:r>
            <a:r>
              <a:rPr lang="bn-BD" sz="3200" dirty="0" smtClean="0">
                <a:solidFill>
                  <a:srgbClr val="C00000"/>
                </a:solidFill>
              </a:rPr>
              <a:t> বাংলা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C00000"/>
                </a:solidFill>
              </a:rPr>
              <a:t>পাঠের শিরোনামঃ ছবির রং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C00000"/>
                </a:solidFill>
              </a:rPr>
              <a:t>সময়ঃ ৪০ মিঃ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C00000"/>
                </a:solidFill>
              </a:rPr>
              <a:t>তারিখঃ ২৬/১০/২০১৩ ইং</a:t>
            </a:r>
          </a:p>
        </p:txBody>
      </p:sp>
    </p:spTree>
    <p:extLst>
      <p:ext uri="{BB962C8B-B14F-4D97-AF65-F5344CB8AC3E}">
        <p14:creationId xmlns:p14="http://schemas.microsoft.com/office/powerpoint/2010/main" val="24700188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94763" y="313151"/>
            <a:ext cx="5649237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C00000"/>
                </a:solidFill>
              </a:rPr>
              <a:t>চিত্র দেখ ও বল</a:t>
            </a:r>
            <a:endParaRPr lang="en-US" sz="6600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62" y="1571010"/>
            <a:ext cx="4518658" cy="42018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737" y="1571010"/>
            <a:ext cx="4121063" cy="42842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72118" y="5865616"/>
            <a:ext cx="2352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সাদা ছবি</a:t>
            </a:r>
            <a:endParaRPr lang="en-US" sz="6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77188" y="5855310"/>
            <a:ext cx="2697357" cy="8866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রঙিন ছবি</a:t>
            </a:r>
            <a:endParaRPr lang="en-US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2819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-54591"/>
            <a:ext cx="12192000" cy="6213269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5147" y="1047396"/>
            <a:ext cx="518614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ছবির রং</a:t>
            </a:r>
          </a:p>
          <a:p>
            <a:endParaRPr lang="en-US" sz="36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3827" y="2947916"/>
            <a:ext cx="67556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হাশেম খান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45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1296537" y="354842"/>
            <a:ext cx="9198591" cy="2238234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72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1194" y="2593076"/>
            <a:ext cx="11491415" cy="414891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1194" y="2774709"/>
            <a:ext cx="117005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এই পাঠ শেষে শিক্ষার্থীরা-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কবি পরিচিতি বলতে পারবে।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যতি চিহ্নের ব্যবহার করে নির্ধারিত অংশ পাঠ করতে পারবে।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নতুন/কঠিন শব্দের অর্থ লিখতে পারবে।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নির্ধারিত অংশের সারমর্ম ব্যাখ্যা করতে পারবে।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09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97142" y="123325"/>
            <a:ext cx="7124132" cy="12828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 পরিচিতি</a:t>
            </a:r>
            <a:endParaRPr lang="en-US" sz="8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97568" y="3028834"/>
            <a:ext cx="3425588" cy="214269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rgbClr val="C00000"/>
                </a:solidFill>
              </a:rPr>
              <a:t>জন্ম</a:t>
            </a:r>
          </a:p>
          <a:p>
            <a:r>
              <a:rPr lang="bn-BD" sz="2000" dirty="0" smtClean="0">
                <a:solidFill>
                  <a:srgbClr val="C00000"/>
                </a:solidFill>
              </a:rPr>
              <a:t>১৩৪৮ , ৩রা বৈশাখ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00454" y="5408669"/>
            <a:ext cx="3112460" cy="9242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চাঁদপুর জেলা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00455" y="1806155"/>
            <a:ext cx="3112460" cy="10441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পেশা</a:t>
            </a:r>
          </a:p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অধ্যাপক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56857" y="5408669"/>
            <a:ext cx="3734873" cy="9242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 পদক( ১৯৯২)</a:t>
            </a:r>
          </a:p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 পদক(২০১১)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995259" y="3173725"/>
            <a:ext cx="3567448" cy="201986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26701" y="3952826"/>
            <a:ext cx="2704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C00000"/>
                </a:solidFill>
              </a:rPr>
              <a:t>জয়নুল গল্প,গুলিবিদ্ধ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56857" y="1858172"/>
            <a:ext cx="3734873" cy="9921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স্মৃতি জাদুঘর</a:t>
            </a:r>
            <a:endParaRPr lang="en-US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4471793" y="3173725"/>
            <a:ext cx="2523466" cy="171142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70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/>
      <p:bldP spid="11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554" y="5692462"/>
            <a:ext cx="1085689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হাশেম খান কোন জেলায় জন্ম গ্রহন করেন ?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5317" y="154545"/>
            <a:ext cx="7237927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 -১ (একক কাজ)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409" y="1617595"/>
            <a:ext cx="6619741" cy="381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0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4904" y="180304"/>
            <a:ext cx="4664800" cy="221599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138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0455" y="2602357"/>
            <a:ext cx="11603865" cy="212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হাশেম খান চাঁদপুর জেলায় জন্ম গ্রহন করেন।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04671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7448" y="472700"/>
            <a:ext cx="3309870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 পাঠ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530" y="6027003"/>
            <a:ext cx="10808065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যতি চিহ্নের ব্যবহারে শিক্ষক নির্ধারিত অংশ পাঠ দেবে।</a:t>
            </a:r>
            <a:endParaRPr lang="en-US" sz="4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092" y="2304788"/>
            <a:ext cx="4491822" cy="338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7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5004" y="2343956"/>
            <a:ext cx="11487954" cy="38121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৩/৪ জন শিক্ষার্থীর মাধ্যমে নির্ধারিত পাঠ উপস্থাপন।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endParaRPr lang="en-US" sz="4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004" y="811369"/>
            <a:ext cx="3206839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সরব পাঠ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8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2002" y="359197"/>
            <a:ext cx="843442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পত্র-২ (জোড়ায় কাজ)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349" y="1867438"/>
            <a:ext cx="6568225" cy="482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1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2474" y="189293"/>
            <a:ext cx="6320174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 ও শব্দের অর্থ লিখ 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73486" y="1579534"/>
            <a:ext cx="3181081" cy="1580152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73486" y="3202065"/>
            <a:ext cx="3181081" cy="167425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27276" y="2108000"/>
            <a:ext cx="2073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</a:rPr>
              <a:t>মৌলিক রং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76893" y="4936351"/>
            <a:ext cx="3181081" cy="167425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03794" y="3593691"/>
            <a:ext cx="2261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গেরুয়া</a:t>
            </a:r>
            <a:endParaRPr lang="en-US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3794" y="5476664"/>
            <a:ext cx="2228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</a:rPr>
              <a:t>ষড়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38296" y="1457749"/>
            <a:ext cx="3203792" cy="146819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296" y="3050674"/>
            <a:ext cx="3203792" cy="18454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296" y="4959069"/>
            <a:ext cx="3203792" cy="174307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492648" y="1408445"/>
            <a:ext cx="2897747" cy="13464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492648" y="3267723"/>
            <a:ext cx="2897747" cy="13464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8492648" y="5074517"/>
            <a:ext cx="2897747" cy="13464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 animBg="1"/>
      <p:bldP spid="9" grpId="0"/>
      <p:bldP spid="10" grpId="0"/>
      <p:bldP spid="14" grpId="0" animBg="1"/>
      <p:bldP spid="11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6068" y="540913"/>
            <a:ext cx="62591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 </a:t>
            </a:r>
            <a:endParaRPr lang="en-US" sz="8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18941" y="1264188"/>
            <a:ext cx="11822806" cy="531897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17477" y="2434688"/>
            <a:ext cx="3168202" cy="8049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মাত্র রঙে গঠিত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59520" y="3605278"/>
            <a:ext cx="3206840" cy="708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ছয়</a:t>
            </a:r>
            <a:endParaRPr lang="en-US" sz="4800" dirty="0"/>
          </a:p>
        </p:txBody>
      </p:sp>
      <p:sp>
        <p:nvSpPr>
          <p:cNvPr id="7" name="Rectangle 6"/>
          <p:cNvSpPr/>
          <p:nvPr/>
        </p:nvSpPr>
        <p:spPr>
          <a:xfrm>
            <a:off x="7778839" y="4679278"/>
            <a:ext cx="3168202" cy="7501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মেটে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606" y="1836586"/>
            <a:ext cx="2402457" cy="1196204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5447763" y="2717442"/>
            <a:ext cx="2125014" cy="522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036" y="3173225"/>
            <a:ext cx="2371146" cy="1365618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5447763" y="4692870"/>
            <a:ext cx="2125014" cy="522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434882" y="3662588"/>
            <a:ext cx="2125014" cy="522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09" y="4679279"/>
            <a:ext cx="2343954" cy="140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8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 animBg="1"/>
      <p:bldP spid="5" grpId="0" animBg="1"/>
      <p:bldP spid="6" grpId="0" animBg="1"/>
      <p:bldP spid="7" grpId="0" animBg="1"/>
      <p:bldP spid="11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0196" y="167072"/>
            <a:ext cx="8254652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পত্র- ৩ (দলীয়  কাজ)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260" y="1603200"/>
            <a:ext cx="6362163" cy="39280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352800"/>
            <a:ext cx="1524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68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7535" y="4591086"/>
            <a:ext cx="9356944" cy="110799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নির্ধারিত অংশটুকুর সারমর্ম লিখ। </a:t>
            </a:r>
            <a:endParaRPr lang="en-US" sz="6600" dirty="0"/>
          </a:p>
        </p:txBody>
      </p:sp>
      <p:sp>
        <p:nvSpPr>
          <p:cNvPr id="4" name="5-Point Star 3"/>
          <p:cNvSpPr/>
          <p:nvPr/>
        </p:nvSpPr>
        <p:spPr>
          <a:xfrm>
            <a:off x="3639264" y="1017431"/>
            <a:ext cx="2550017" cy="235683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522577" y="1017431"/>
            <a:ext cx="3116687" cy="2356834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6189281" y="1017431"/>
            <a:ext cx="2601532" cy="2356834"/>
          </a:xfrm>
          <a:prstGeom prst="star5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8803694" y="1017431"/>
            <a:ext cx="2537136" cy="235683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9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342" y="989556"/>
            <a:ext cx="4496844" cy="22159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138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7134" y="3845491"/>
            <a:ext cx="10546915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হলুদ ,নীল ও লাল এই তিনটি কিন্তু আসল  রং। এই রং থাকলে নানা রঙে রঙ্গিন ছবি আঁকা যায়।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11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7552" y="701458"/>
            <a:ext cx="280583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2603" y="2505205"/>
            <a:ext cx="9933139" cy="34163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হাশেম খানের জন্ম কত সালে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গেরুয়া শব্দের অর্থ কি?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রঙ কয়টি?</a:t>
            </a:r>
            <a:endParaRPr lang="en-US" sz="7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05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5041" y="134082"/>
            <a:ext cx="4676971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6683" y="5220884"/>
            <a:ext cx="8993688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শিক্ষার্থীদের আঁকা  ছবিগুলো যেনো আমাদের প্রকৃতি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’’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ছবির রং প্রবন্ধের আলোকে বর্ণনা কর।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55" y="1867437"/>
            <a:ext cx="5679583" cy="315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72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91" y="807840"/>
            <a:ext cx="10697227" cy="56277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9393" y="2754926"/>
            <a:ext cx="9216725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 smtClean="0">
                <a:solidFill>
                  <a:srgbClr val="FFFF00"/>
                </a:solidFill>
              </a:rPr>
              <a:t>ধন্যবাদ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74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1594</TotalTime>
  <Words>256</Words>
  <Application>Microsoft Office PowerPoint</Application>
  <PresentationFormat>Widescreen</PresentationFormat>
  <Paragraphs>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Vrinda</vt:lpstr>
      <vt:lpstr>Office Theme</vt:lpstr>
      <vt:lpstr>শুভেছা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216</cp:revision>
  <dcterms:created xsi:type="dcterms:W3CDTF">2013-10-21T15:26:39Z</dcterms:created>
  <dcterms:modified xsi:type="dcterms:W3CDTF">2013-10-27T08:42:42Z</dcterms:modified>
</cp:coreProperties>
</file>