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181" autoAdjust="0"/>
    <p:restoredTop sz="94660"/>
  </p:normalViewPr>
  <p:slideViewPr>
    <p:cSldViewPr snapToGrid="0">
      <p:cViewPr varScale="1">
        <p:scale>
          <a:sx n="70" d="100"/>
          <a:sy n="70" d="100"/>
        </p:scale>
        <p:origin x="8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A127A-EA5D-486B-A30D-85A433D6B5B5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9F0D2-81BA-42D5-8847-238C75A7E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398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9F0D2-81BA-42D5-8847-238C75A7E0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516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9F0D2-81BA-42D5-8847-238C75A7E0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382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9F0D2-81BA-42D5-8847-238C75A7E0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192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9F0D2-81BA-42D5-8847-238C75A7E0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28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9F0D2-81BA-42D5-8847-238C75A7E0F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49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3910-FF42-4509-9FFF-5D8157ED453B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6FFB-5D95-4C29-89CE-861FA903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95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3910-FF42-4509-9FFF-5D8157ED453B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6FFB-5D95-4C29-89CE-861FA903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021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3910-FF42-4509-9FFF-5D8157ED453B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6FFB-5D95-4C29-89CE-861FA903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314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3910-FF42-4509-9FFF-5D8157ED453B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6FFB-5D95-4C29-89CE-861FA903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59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3910-FF42-4509-9FFF-5D8157ED453B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6FFB-5D95-4C29-89CE-861FA903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54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3910-FF42-4509-9FFF-5D8157ED453B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6FFB-5D95-4C29-89CE-861FA903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874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3910-FF42-4509-9FFF-5D8157ED453B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6FFB-5D95-4C29-89CE-861FA903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73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3910-FF42-4509-9FFF-5D8157ED453B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6FFB-5D95-4C29-89CE-861FA903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02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3910-FF42-4509-9FFF-5D8157ED453B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6FFB-5D95-4C29-89CE-861FA903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72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3910-FF42-4509-9FFF-5D8157ED453B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6FFB-5D95-4C29-89CE-861FA903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003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3910-FF42-4509-9FFF-5D8157ED453B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26FFB-5D95-4C29-89CE-861FA903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22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13910-FF42-4509-9FFF-5D8157ED453B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26FFB-5D95-4C29-89CE-861FA903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78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13018" y="150669"/>
            <a:ext cx="4017818" cy="1413164"/>
          </a:xfrm>
          <a:noFill/>
          <a:ln w="76200">
            <a:solidFill>
              <a:srgbClr val="00B0F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ctr"/>
            <a:r>
              <a:rPr lang="bn-BD" sz="8800" dirty="0" smtClean="0">
                <a:solidFill>
                  <a:schemeClr val="accent2">
                    <a:lumMod val="75000"/>
                  </a:schemeClr>
                </a:solidFill>
              </a:rPr>
              <a:t>স্বাগতম</a:t>
            </a:r>
            <a:endParaRPr lang="en-US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176824" y="2376972"/>
            <a:ext cx="5990751" cy="394079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5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6315" y="1098462"/>
            <a:ext cx="4159467" cy="1303867"/>
          </a:xfrm>
          <a:solidFill>
            <a:schemeClr val="accent4">
              <a:lumMod val="40000"/>
              <a:lumOff val="60000"/>
            </a:schemeClr>
          </a:solidFill>
          <a:ln w="7620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ctr"/>
            <a:r>
              <a:rPr lang="bn-BD" sz="960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99476" y="2923135"/>
            <a:ext cx="4643251" cy="3108543"/>
          </a:xfrm>
          <a:prstGeom prst="rect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শেণী-৯ম</a:t>
            </a:r>
          </a:p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জীব বিজ্ঞান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বিষয়বস্তুঃ পরিবেশ দূষণ ও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</a:p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৪০-০০মিঃ</a:t>
            </a:r>
          </a:p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২৫/১০/২০১৩</a:t>
            </a:r>
          </a:p>
          <a:p>
            <a:pPr algn="just"/>
            <a:endParaRPr lang="bn-BD" sz="32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81655" y="2923135"/>
            <a:ext cx="5290457" cy="31085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নামঃ লুৎফর রহমান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(কম্পিউটার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bn-BD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খোকশ গাড়ী ছিঃ কোঃ দাখিল মাদ্ররসা।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পাঁচবিবি,জয়পুরহাট।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ID NO-22</a:t>
            </a:r>
            <a:endParaRPr lang="bn-BD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ব্যাচ নং- ৪৭</a:t>
            </a: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8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3730645" y="4191989"/>
            <a:ext cx="2041361" cy="169718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9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6048" y="1771397"/>
            <a:ext cx="3824173" cy="324669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556178" y="1771397"/>
            <a:ext cx="3506867" cy="3246694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513" y="1771397"/>
            <a:ext cx="3821373" cy="3246694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234519" y="5827596"/>
            <a:ext cx="5745708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ছবিতে কি দেখা যাচ্ছে।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42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1256" y="876038"/>
            <a:ext cx="8631286" cy="264687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ঘোষনা</a:t>
            </a:r>
            <a:endParaRPr lang="en-US" sz="16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0439" y="5269326"/>
            <a:ext cx="8631286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/>
              <a:t>  বায়ু ও পানি দূষন 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207056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46967" y="757308"/>
            <a:ext cx="4954772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42159" y="3030966"/>
            <a:ext cx="5470257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 w="762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বায়ু দূষণ কি তা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বলতে পারবে।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1242159" y="5431974"/>
            <a:ext cx="10202128" cy="76944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5400000" scaled="1"/>
            <a:tileRect/>
          </a:gra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বায়ু ও পানি দূষণের প্রতিকারের উপায় ব্যাখা করতে পারবে।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42159" y="4169914"/>
            <a:ext cx="7470506" cy="830997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পানি দূষণ এর কারণ বলতে পারবে।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08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3291" y="355269"/>
            <a:ext cx="4835769" cy="1107439"/>
          </a:xfrm>
          <a:solidFill>
            <a:schemeClr val="accent2">
              <a:lumMod val="40000"/>
              <a:lumOff val="60000"/>
            </a:schemeClr>
          </a:solidFill>
          <a:ln w="57150"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algn="ctr"/>
            <a:r>
              <a:rPr lang="bn-BD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0793" y="2253310"/>
            <a:ext cx="3425968" cy="214751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তি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08999" y="2258863"/>
            <a:ext cx="3398501" cy="213625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34263" y="4594133"/>
            <a:ext cx="2159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মৃত্যু পশু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74317" y="4648047"/>
            <a:ext cx="2401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নোংরা পরিবেশ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739" y="2342582"/>
            <a:ext cx="3166902" cy="2017022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9032086" y="4746226"/>
            <a:ext cx="2082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অপরিস্কার নোংরা পানি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00226" y="5301085"/>
            <a:ext cx="8611737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ছবিতে কি দেখা যাচ্ছে।</a:t>
            </a:r>
          </a:p>
        </p:txBody>
      </p:sp>
    </p:spTree>
    <p:extLst>
      <p:ext uri="{BB962C8B-B14F-4D97-AF65-F5344CB8AC3E}">
        <p14:creationId xmlns:p14="http://schemas.microsoft.com/office/powerpoint/2010/main" val="36796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/>
      <p:bldP spid="8" grpId="0"/>
      <p:bldP spid="3" grpId="0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8334" y="981051"/>
            <a:ext cx="5211787" cy="12003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1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75542" y="3048035"/>
            <a:ext cx="7997372" cy="1323439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বায়ু কি ভাবে দূষিত হয়?</a:t>
            </a:r>
            <a:endParaRPr lang="en-US" sz="44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75542" y="5238129"/>
            <a:ext cx="7997372" cy="1323439"/>
          </a:xfrm>
          <a:prstGeom prst="rect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পানি দূষণে কারণ কি? 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08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27154" y="1100964"/>
            <a:ext cx="4844955" cy="12003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01504" y="2593075"/>
            <a:ext cx="8447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7531" y="3239406"/>
            <a:ext cx="10533943" cy="830997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বায়ু ও পানি দূষীত হওয়ার কারণ বর্ণনা কর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7531" y="4716734"/>
            <a:ext cx="10533943" cy="984885"/>
          </a:xfrm>
          <a:prstGeom prst="rect">
            <a:avLst/>
          </a:prstGeom>
          <a:solidFill>
            <a:schemeClr val="tx1"/>
          </a:solidFill>
          <a:ln w="57150"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বায়ু দূষনের ও পানি দূষনের প্রতিকারের উপায় ব্যাখা কর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0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4252" y="1308519"/>
            <a:ext cx="3569677" cy="1200329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6159" y="3361927"/>
            <a:ext cx="3980426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বায়ূ  দূষণ কি?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16159" y="4370466"/>
            <a:ext cx="3980426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পানি দূষণ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ভাবে হয়?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6159" y="5317450"/>
            <a:ext cx="7433309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বায়ু ও পানি  দূষণের প্রতিকারের উপায় গুলি কি কি?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90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1880" y="1734841"/>
            <a:ext cx="5005754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49262" y="4272100"/>
            <a:ext cx="9222272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বায়ু ও পানি দূষণের  কারণ গুলি আলোচনা কর।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70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6923" y="1301565"/>
            <a:ext cx="4607169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516923" y="3376246"/>
            <a:ext cx="4607169" cy="2414954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6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1209</TotalTime>
  <Words>169</Words>
  <Application>Microsoft Office PowerPoint</Application>
  <PresentationFormat>Widescreen</PresentationFormat>
  <Paragraphs>44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NikoshBAN</vt:lpstr>
      <vt:lpstr>Vrinda</vt:lpstr>
      <vt:lpstr>Office Theme</vt:lpstr>
      <vt:lpstr>স্বাগতম</vt:lpstr>
      <vt:lpstr>পরিচিতি</vt:lpstr>
      <vt:lpstr>PowerPoint Presentation</vt:lpstr>
      <vt:lpstr>PowerPoint Presentation</vt:lpstr>
      <vt:lpstr>PowerPoint Presentation</vt:lpstr>
      <vt:lpstr>উপস্থাপন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268</cp:revision>
  <dcterms:created xsi:type="dcterms:W3CDTF">2013-10-25T05:12:24Z</dcterms:created>
  <dcterms:modified xsi:type="dcterms:W3CDTF">2013-10-28T16:44:41Z</dcterms:modified>
</cp:coreProperties>
</file>