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81" r:id="rId10"/>
    <p:sldId id="263" r:id="rId11"/>
    <p:sldId id="265" r:id="rId12"/>
    <p:sldId id="266" r:id="rId13"/>
    <p:sldId id="268" r:id="rId14"/>
    <p:sldId id="277" r:id="rId15"/>
    <p:sldId id="278" r:id="rId16"/>
    <p:sldId id="269" r:id="rId17"/>
    <p:sldId id="271" r:id="rId18"/>
    <p:sldId id="279" r:id="rId19"/>
    <p:sldId id="272" r:id="rId20"/>
    <p:sldId id="280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AF8"/>
    <a:srgbClr val="FFFFFF"/>
    <a:srgbClr val="D7F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70611-55D6-45D2-B477-466FB7219671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3718F-34CC-4221-9FDC-D6DC86AA6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3718F-34CC-4221-9FDC-D6DC86AA6C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1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5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9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0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7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5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6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0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08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9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0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2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34D00-FB36-4C39-9444-0CCB7B0A32FE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4E384-1FB3-44C0-BA5C-CFEA950F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8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3" y="-124579"/>
            <a:ext cx="4965895" cy="66140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49039" y="-124579"/>
            <a:ext cx="45016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56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8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0310" y="477672"/>
            <a:ext cx="65645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600" dirty="0">
              <a:solidFill>
                <a:srgbClr val="00B0F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006220" y="1031670"/>
            <a:ext cx="4230807" cy="10099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83140" y="2361062"/>
            <a:ext cx="7137779" cy="4080681"/>
          </a:xfrm>
          <a:prstGeom prst="roundRect">
            <a:avLst>
              <a:gd name="adj" fmla="val 34058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নাজমুল ইসলাম</a:t>
            </a:r>
          </a:p>
          <a:p>
            <a:r>
              <a:rPr lang="bn-BD" sz="55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</a:p>
          <a:p>
            <a:r>
              <a:rPr lang="bn-BD" sz="55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আলাইপুর আলিম মাদরাসা</a:t>
            </a:r>
          </a:p>
          <a:p>
            <a:r>
              <a:rPr lang="bn-BD" sz="55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মাগুরা সদর, মাগুরা।</a:t>
            </a:r>
            <a:endParaRPr lang="en-US" sz="55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2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8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507" y="627797"/>
            <a:ext cx="54318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2101755"/>
            <a:ext cx="67010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		: নবম</a:t>
            </a:r>
          </a:p>
          <a:p>
            <a:r>
              <a:rPr lang="bn-BD" sz="44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		: জীববিজ্ঞান</a:t>
            </a:r>
          </a:p>
          <a:p>
            <a:r>
              <a:rPr lang="bn-BD" sz="4400" dirty="0" smtClean="0">
                <a:solidFill>
                  <a:srgbClr val="33CC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	: </a:t>
            </a:r>
            <a:r>
              <a:rPr lang="bn-BD" sz="4400" dirty="0" smtClean="0">
                <a:solidFill>
                  <a:srgbClr val="33CC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r>
              <a:rPr lang="en-US" sz="4400" dirty="0" smtClean="0">
                <a:solidFill>
                  <a:srgbClr val="33CC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bn-BD" sz="4400" dirty="0" smtClean="0">
                <a:solidFill>
                  <a:srgbClr val="33CC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 পরিবহণ)</a:t>
            </a:r>
            <a:endParaRPr lang="bn-BD" sz="4400" dirty="0" smtClean="0">
              <a:solidFill>
                <a:srgbClr val="33CC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		: রক্ত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এর উপাদান</a:t>
            </a:r>
            <a:endParaRPr lang="bn-BD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		: 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4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01081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8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860" y="477672"/>
            <a:ext cx="5459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1610436" y="1992573"/>
            <a:ext cx="95124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কী তা বলতে পারবে।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রক্তের উপাদান গুলোর নাম লিখতে পারবে।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কণিকার প্রকারভেদ দেখাতে পারবে।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উপাদানের কাজ ব্যাখ্যা করতে পারবে।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933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374" y="0"/>
            <a:ext cx="4812861" cy="60545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6428097" y="5418161"/>
            <a:ext cx="4913194" cy="114641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ছবি?</a:t>
            </a:r>
            <a:endParaRPr lang="en-US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18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8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4" y="0"/>
            <a:ext cx="885739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3070" y="5336275"/>
            <a:ext cx="4763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ছবিতে কী দেখছ? </a:t>
            </a:r>
            <a:endParaRPr lang="en-US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07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109182" y="1100469"/>
            <a:ext cx="4408227" cy="25384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5145206" y="880280"/>
            <a:ext cx="6005014" cy="2978862"/>
          </a:xfrm>
          <a:prstGeom prst="horizontalScroll">
            <a:avLst/>
          </a:prstGeom>
          <a:solidFill>
            <a:srgbClr val="D7F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ও এর উপাদান</a:t>
            </a:r>
            <a:endParaRPr lang="en-US" sz="6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8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45" y="414539"/>
            <a:ext cx="5013060" cy="61500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967" y="-580030"/>
            <a:ext cx="3152633" cy="35074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8" y="3166281"/>
            <a:ext cx="3849309" cy="369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36" y="138276"/>
            <a:ext cx="8652476" cy="623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19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92841" y="581858"/>
            <a:ext cx="3234519" cy="1337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কী?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6165" y="2940423"/>
            <a:ext cx="11385176" cy="378310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 হৃদপিন্ড, শিরা,উপশিরা, ধমনি, শাখা ধমনি ও কৈশিকনালি পথে আবর্তিত লাল রঙের একটি অস্বচ্ছ তরল পদার্থ।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1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7" t="4540" r="6387" b="6944"/>
          <a:stretch/>
        </p:blipFill>
        <p:spPr>
          <a:xfrm>
            <a:off x="4026089" y="573207"/>
            <a:ext cx="5786651" cy="5827594"/>
          </a:xfrm>
          <a:prstGeom prst="ellipse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140290" y="5636525"/>
            <a:ext cx="1897039" cy="103723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রক্তরস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32012" y="2934269"/>
            <a:ext cx="2620370" cy="723330"/>
          </a:xfrm>
          <a:prstGeom prst="roundRect">
            <a:avLst/>
          </a:prstGeom>
          <a:solidFill>
            <a:srgbClr val="00B05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রক্তকণিকা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016155" y="2395184"/>
            <a:ext cx="1446662" cy="702857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016155" y="3323230"/>
            <a:ext cx="2047165" cy="0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3036626" y="3548420"/>
            <a:ext cx="2006221" cy="115323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993876" y="4995081"/>
            <a:ext cx="982639" cy="64144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4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36979" y="504966"/>
            <a:ext cx="9048466" cy="1733267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রক্তের উপাদান কয়টি ও কী কী?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1445" y="3179929"/>
            <a:ext cx="9744501" cy="328911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রক্তের উপাদান প্রধানত দুইটি।</a:t>
            </a:r>
          </a:p>
          <a:p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যথা:	১.	রক্তরস ও</a:t>
            </a:r>
          </a:p>
          <a:p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	রক্তকণিকা।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8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16705" y="0"/>
            <a:ext cx="322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৩ প্রকার রক্তকণিকার ছবি ও ভিদিও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36" y="0"/>
            <a:ext cx="4180764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599296" cy="685799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804012" y="2019869"/>
            <a:ext cx="2456597" cy="1310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লহিত রক্তকণিকা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302758" y="2688609"/>
            <a:ext cx="1296539" cy="14739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397087" y="2115403"/>
            <a:ext cx="3016155" cy="47767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410734" y="2879678"/>
            <a:ext cx="3944203" cy="10918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694201"/>
              </p:ext>
            </p:extLst>
          </p:nvPr>
        </p:nvGraphicFramePr>
        <p:xfrm>
          <a:off x="5848066" y="59363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8066" y="59363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7143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4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539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24" y="0"/>
            <a:ext cx="4726675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35773" y="2006221"/>
            <a:ext cx="2374711" cy="114641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শ্বেত রক্তকণিকা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3398293" y="2552131"/>
            <a:ext cx="1337480" cy="2729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</p:cNvCxnSpPr>
          <p:nvPr/>
        </p:nvCxnSpPr>
        <p:spPr>
          <a:xfrm>
            <a:off x="7110484" y="2579427"/>
            <a:ext cx="1433015" cy="1364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58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011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09" y="0"/>
            <a:ext cx="4931391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831307" y="1965278"/>
            <a:ext cx="2142699" cy="996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অনুচক্রিকা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770496" y="2497540"/>
            <a:ext cx="1951629" cy="136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974006" y="2456597"/>
            <a:ext cx="2961564" cy="6141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>
            <a:off x="6974006" y="2463421"/>
            <a:ext cx="2770496" cy="15626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8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955343" y="545910"/>
            <a:ext cx="10972800" cy="156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 দেহে কয় প্রকার রক্ত কণিকা দেখা যায়?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Bevel 5"/>
          <p:cNvSpPr/>
          <p:nvPr/>
        </p:nvSpPr>
        <p:spPr>
          <a:xfrm>
            <a:off x="955343" y="2784143"/>
            <a:ext cx="10972800" cy="361665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তিন প্রকার রক্তকণিকা দেখা যায়।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যথা:	১.	লোহিত রক্তকণিকা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	২.	শ্বেত রক্তকণিকা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	৩.	অণুচক্রিকা।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27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4124" y="224162"/>
            <a:ext cx="12027876" cy="6633838"/>
            <a:chOff x="93576" y="360639"/>
            <a:chExt cx="12027876" cy="663383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76" y="360639"/>
              <a:ext cx="12027876" cy="6633838"/>
            </a:xfrm>
            <a:prstGeom prst="rect">
              <a:avLst/>
            </a:prstGeom>
          </p:spPr>
        </p:pic>
        <p:sp>
          <p:nvSpPr>
            <p:cNvPr id="8" name="Rounded Rectangle 7"/>
            <p:cNvSpPr/>
            <p:nvPr/>
          </p:nvSpPr>
          <p:spPr>
            <a:xfrm>
              <a:off x="5002781" y="496355"/>
              <a:ext cx="2447778" cy="50643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রক্তনালি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34253" y="5510335"/>
              <a:ext cx="2644726" cy="54864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লোহিত রক্তকণিকা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597625" y="6058975"/>
              <a:ext cx="2968283" cy="562708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শ্বেত রক্তকণিকা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959804" y="5397794"/>
              <a:ext cx="1674055" cy="46423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অনুচক্রিকা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929280" y="6058975"/>
              <a:ext cx="1997612" cy="604911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রক্তরস</a:t>
              </a:r>
              <a:endPara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562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218"/>
            <a:ext cx="12192000" cy="6691427"/>
          </a:xfrm>
          <a:prstGeom prst="rect">
            <a:avLst/>
          </a:prstGeom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728060"/>
              </p:ext>
            </p:extLst>
          </p:nvPr>
        </p:nvGraphicFramePr>
        <p:xfrm>
          <a:off x="6096000" y="601912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0" y="601912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5707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9307" y="2579427"/>
            <a:ext cx="11259403" cy="178785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Wingdings" panose="05000000000000000000" pitchFamily="2" charset="2"/>
              <a:buChar char="v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উপাদান রক্ত জমাট বাঁধতে সাহায্য করে? 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370997" y="232012"/>
            <a:ext cx="5841242" cy="2129051"/>
          </a:xfrm>
          <a:prstGeom prst="down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মুল্যায়ন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5785" y="4844955"/>
            <a:ext cx="11232108" cy="1678675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রক্তের উপাদানগুলোর নাম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বলো।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267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3002508" y="122830"/>
            <a:ext cx="5581934" cy="2511188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64024" y="3152633"/>
            <a:ext cx="11395880" cy="211540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রক্তকণিকাগুলোর চিত্র একে সংক্ষেপে তার বর্ণনা লিখে আনবে।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5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7"/>
            <a:ext cx="11477768" cy="68540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2329" y="2877640"/>
            <a:ext cx="6168788" cy="315471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3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1103</TotalTime>
  <Words>166</Words>
  <Application>Microsoft Office PowerPoint</Application>
  <PresentationFormat>Widescreen</PresentationFormat>
  <Paragraphs>50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NikoshBAN</vt:lpstr>
      <vt:lpstr>NikoshLightBAN</vt:lpstr>
      <vt:lpstr>Vrinda</vt:lpstr>
      <vt:lpstr>Wingdings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123</cp:revision>
  <dcterms:created xsi:type="dcterms:W3CDTF">2013-10-25T15:33:54Z</dcterms:created>
  <dcterms:modified xsi:type="dcterms:W3CDTF">2013-10-30T18:35:21Z</dcterms:modified>
</cp:coreProperties>
</file>