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8" r:id="rId3"/>
    <p:sldId id="279" r:id="rId4"/>
    <p:sldId id="276" r:id="rId5"/>
    <p:sldId id="281" r:id="rId6"/>
    <p:sldId id="277" r:id="rId7"/>
    <p:sldId id="282" r:id="rId8"/>
    <p:sldId id="257" r:id="rId9"/>
    <p:sldId id="261" r:id="rId10"/>
    <p:sldId id="262" r:id="rId11"/>
    <p:sldId id="263" r:id="rId12"/>
    <p:sldId id="264" r:id="rId13"/>
    <p:sldId id="273" r:id="rId14"/>
    <p:sldId id="286" r:id="rId15"/>
    <p:sldId id="283" r:id="rId16"/>
    <p:sldId id="265" r:id="rId17"/>
    <p:sldId id="266" r:id="rId18"/>
    <p:sldId id="268" r:id="rId19"/>
    <p:sldId id="275" r:id="rId20"/>
    <p:sldId id="284" r:id="rId21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7" d="100"/>
          <a:sy n="67" d="100"/>
        </p:scale>
        <p:origin x="-139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4C184-3453-4E75-8FB2-2B82D2B3D01E}" type="datetimeFigureOut">
              <a:rPr lang="en-US" smtClean="0"/>
              <a:pPr/>
              <a:t>04-10-2013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8808-A1E9-42E6-8947-7C881AE3D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নেট</a:t>
            </a:r>
            <a:r>
              <a:rPr lang="en-US" dirty="0" smtClean="0"/>
              <a:t> </a:t>
            </a:r>
            <a:r>
              <a:rPr lang="en-US" dirty="0" err="1" smtClean="0"/>
              <a:t>ধির</a:t>
            </a:r>
            <a:r>
              <a:rPr lang="en-US" dirty="0" smtClean="0"/>
              <a:t> </a:t>
            </a:r>
            <a:r>
              <a:rPr lang="en-US" dirty="0" err="1" smtClean="0"/>
              <a:t>গতির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ভিডিও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সম্ভব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হয়নি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598808-A1E9-42E6-8947-7C881AE3D93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95264" y="6302992"/>
            <a:ext cx="8778240" cy="1588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74008" y="1061112"/>
            <a:ext cx="8803944" cy="1609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71736" y="1117976"/>
            <a:ext cx="8803944" cy="1609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lowchart: Predefined Process 31"/>
          <p:cNvSpPr/>
          <p:nvPr userDrawn="1"/>
        </p:nvSpPr>
        <p:spPr>
          <a:xfrm>
            <a:off x="197888" y="6386512"/>
            <a:ext cx="210312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Predefined Process 32"/>
          <p:cNvSpPr/>
          <p:nvPr userDrawn="1"/>
        </p:nvSpPr>
        <p:spPr>
          <a:xfrm>
            <a:off x="2398368" y="6394472"/>
            <a:ext cx="210312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Predefined Process 33"/>
          <p:cNvSpPr/>
          <p:nvPr userDrawn="1"/>
        </p:nvSpPr>
        <p:spPr>
          <a:xfrm>
            <a:off x="4612496" y="6388784"/>
            <a:ext cx="210312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Predefined Process 34"/>
          <p:cNvSpPr/>
          <p:nvPr userDrawn="1"/>
        </p:nvSpPr>
        <p:spPr>
          <a:xfrm>
            <a:off x="6840272" y="6383096"/>
            <a:ext cx="210312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3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5009" y="142327"/>
            <a:ext cx="55627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রাপত্তা</a:t>
            </a:r>
            <a:r>
              <a:rPr lang="bn-BD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eautiful-rose-23717--rose-wallpaper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rcRect/>
          <a:stretch>
            <a:fillRect/>
          </a:stretch>
        </p:blipFill>
        <p:spPr>
          <a:xfrm>
            <a:off x="2424660" y="2895600"/>
            <a:ext cx="4435168" cy="33690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133720" y="1447800"/>
            <a:ext cx="2971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172307"/>
            <a:ext cx="19704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spc="150" dirty="0" err="1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spc="150" dirty="0" smtClean="0">
              <a:ln w="11430"/>
              <a:solidFill>
                <a:schemeClr val="tx2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977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83884" y="1516904"/>
            <a:ext cx="2372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40" y="2726960"/>
            <a:ext cx="3594253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শ্রেণি: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BD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পৃষ্ঠা: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২১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৪৫ মিনিট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12" name="32-Point Star 11"/>
          <p:cNvSpPr/>
          <p:nvPr/>
        </p:nvSpPr>
        <p:spPr>
          <a:xfrm>
            <a:off x="47094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32-Point Star 12"/>
          <p:cNvSpPr/>
          <p:nvPr/>
        </p:nvSpPr>
        <p:spPr>
          <a:xfrm>
            <a:off x="83695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32-Point Star 13"/>
          <p:cNvSpPr/>
          <p:nvPr/>
        </p:nvSpPr>
        <p:spPr>
          <a:xfrm>
            <a:off x="120296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32-Point Star 14"/>
          <p:cNvSpPr/>
          <p:nvPr/>
        </p:nvSpPr>
        <p:spPr>
          <a:xfrm>
            <a:off x="156897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32-Point Star 15"/>
          <p:cNvSpPr/>
          <p:nvPr/>
        </p:nvSpPr>
        <p:spPr>
          <a:xfrm>
            <a:off x="193498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32-Point Star 16"/>
          <p:cNvSpPr/>
          <p:nvPr/>
        </p:nvSpPr>
        <p:spPr>
          <a:xfrm>
            <a:off x="230099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32-Point Star 17"/>
          <p:cNvSpPr/>
          <p:nvPr/>
        </p:nvSpPr>
        <p:spPr>
          <a:xfrm>
            <a:off x="266700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32-Point Star 18"/>
          <p:cNvSpPr/>
          <p:nvPr/>
        </p:nvSpPr>
        <p:spPr>
          <a:xfrm>
            <a:off x="303301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32-Point Star 19"/>
          <p:cNvSpPr/>
          <p:nvPr/>
        </p:nvSpPr>
        <p:spPr>
          <a:xfrm>
            <a:off x="339902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32-Point Star 20"/>
          <p:cNvSpPr/>
          <p:nvPr/>
        </p:nvSpPr>
        <p:spPr>
          <a:xfrm>
            <a:off x="376503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32-Point Star 21"/>
          <p:cNvSpPr/>
          <p:nvPr/>
        </p:nvSpPr>
        <p:spPr>
          <a:xfrm>
            <a:off x="47219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32-Point Star 22"/>
          <p:cNvSpPr/>
          <p:nvPr/>
        </p:nvSpPr>
        <p:spPr>
          <a:xfrm>
            <a:off x="83820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32-Point Star 23"/>
          <p:cNvSpPr/>
          <p:nvPr/>
        </p:nvSpPr>
        <p:spPr>
          <a:xfrm>
            <a:off x="120421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32-Point Star 24"/>
          <p:cNvSpPr/>
          <p:nvPr/>
        </p:nvSpPr>
        <p:spPr>
          <a:xfrm>
            <a:off x="157022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32-Point Star 25"/>
          <p:cNvSpPr/>
          <p:nvPr/>
        </p:nvSpPr>
        <p:spPr>
          <a:xfrm>
            <a:off x="193623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32-Point Star 26"/>
          <p:cNvSpPr/>
          <p:nvPr/>
        </p:nvSpPr>
        <p:spPr>
          <a:xfrm>
            <a:off x="230224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32-Point Star 27"/>
          <p:cNvSpPr/>
          <p:nvPr/>
        </p:nvSpPr>
        <p:spPr>
          <a:xfrm>
            <a:off x="266825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32-Point Star 28"/>
          <p:cNvSpPr/>
          <p:nvPr/>
        </p:nvSpPr>
        <p:spPr>
          <a:xfrm>
            <a:off x="303426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32-Point Star 29"/>
          <p:cNvSpPr/>
          <p:nvPr/>
        </p:nvSpPr>
        <p:spPr>
          <a:xfrm>
            <a:off x="340027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32-Point Star 30"/>
          <p:cNvSpPr/>
          <p:nvPr/>
        </p:nvSpPr>
        <p:spPr>
          <a:xfrm>
            <a:off x="376628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02920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18344" y="1516904"/>
            <a:ext cx="28280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00470" y="2726960"/>
            <a:ext cx="383149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 মডেল স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রকারি</a:t>
            </a:r>
            <a:endParaRPr lang="en-US" sz="32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থমিক</a:t>
            </a:r>
            <a:r>
              <a:rPr lang="en-US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দ্যালয়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32-Point Star 34"/>
          <p:cNvSpPr/>
          <p:nvPr/>
        </p:nvSpPr>
        <p:spPr>
          <a:xfrm>
            <a:off x="517910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32-Point Star 35"/>
          <p:cNvSpPr/>
          <p:nvPr/>
        </p:nvSpPr>
        <p:spPr>
          <a:xfrm>
            <a:off x="554511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2-Point Star 36"/>
          <p:cNvSpPr/>
          <p:nvPr/>
        </p:nvSpPr>
        <p:spPr>
          <a:xfrm>
            <a:off x="591112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32-Point Star 37"/>
          <p:cNvSpPr/>
          <p:nvPr/>
        </p:nvSpPr>
        <p:spPr>
          <a:xfrm>
            <a:off x="627713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32-Point Star 38"/>
          <p:cNvSpPr/>
          <p:nvPr/>
        </p:nvSpPr>
        <p:spPr>
          <a:xfrm>
            <a:off x="664314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2-Point Star 39"/>
          <p:cNvSpPr/>
          <p:nvPr/>
        </p:nvSpPr>
        <p:spPr>
          <a:xfrm>
            <a:off x="700915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32-Point Star 40"/>
          <p:cNvSpPr/>
          <p:nvPr/>
        </p:nvSpPr>
        <p:spPr>
          <a:xfrm>
            <a:off x="737516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32-Point Star 41"/>
          <p:cNvSpPr/>
          <p:nvPr/>
        </p:nvSpPr>
        <p:spPr>
          <a:xfrm>
            <a:off x="774117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32-Point Star 42"/>
          <p:cNvSpPr/>
          <p:nvPr/>
        </p:nvSpPr>
        <p:spPr>
          <a:xfrm>
            <a:off x="810718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32-Point Star 43"/>
          <p:cNvSpPr/>
          <p:nvPr/>
        </p:nvSpPr>
        <p:spPr>
          <a:xfrm>
            <a:off x="847319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32-Point Star 44"/>
          <p:cNvSpPr/>
          <p:nvPr/>
        </p:nvSpPr>
        <p:spPr>
          <a:xfrm>
            <a:off x="516536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32-Point Star 45"/>
          <p:cNvSpPr/>
          <p:nvPr/>
        </p:nvSpPr>
        <p:spPr>
          <a:xfrm>
            <a:off x="553137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32-Point Star 46"/>
          <p:cNvSpPr/>
          <p:nvPr/>
        </p:nvSpPr>
        <p:spPr>
          <a:xfrm>
            <a:off x="589738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32-Point Star 47"/>
          <p:cNvSpPr/>
          <p:nvPr/>
        </p:nvSpPr>
        <p:spPr>
          <a:xfrm>
            <a:off x="626339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32-Point Star 48"/>
          <p:cNvSpPr/>
          <p:nvPr/>
        </p:nvSpPr>
        <p:spPr>
          <a:xfrm>
            <a:off x="662940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32-Point Star 49"/>
          <p:cNvSpPr/>
          <p:nvPr/>
        </p:nvSpPr>
        <p:spPr>
          <a:xfrm>
            <a:off x="699541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32-Point Star 50"/>
          <p:cNvSpPr/>
          <p:nvPr/>
        </p:nvSpPr>
        <p:spPr>
          <a:xfrm>
            <a:off x="736142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32-Point Star 51"/>
          <p:cNvSpPr/>
          <p:nvPr/>
        </p:nvSpPr>
        <p:spPr>
          <a:xfrm>
            <a:off x="772743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32-Point Star 52"/>
          <p:cNvSpPr/>
          <p:nvPr/>
        </p:nvSpPr>
        <p:spPr>
          <a:xfrm>
            <a:off x="809344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32-Point Star 53"/>
          <p:cNvSpPr/>
          <p:nvPr/>
        </p:nvSpPr>
        <p:spPr>
          <a:xfrm>
            <a:off x="845945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SAM_7828.JPG"/>
          <p:cNvPicPr>
            <a:picLocks noChangeAspect="1"/>
          </p:cNvPicPr>
          <p:nvPr/>
        </p:nvPicPr>
        <p:blipFill>
          <a:blip r:embed="rId2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" name="Picture 55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9150" y="152400"/>
            <a:ext cx="250581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বেগ সৃষ্টি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73440" y="1524000"/>
            <a:ext cx="1194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b="1" spc="1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wallpaper-interior-3.jpg"/>
          <p:cNvPicPr>
            <a:picLocks noChangeAspect="1"/>
          </p:cNvPicPr>
          <p:nvPr/>
        </p:nvPicPr>
        <p:blipFill>
          <a:blip r:embed="rId4" cstate="screen">
            <a:lum contrast="20000"/>
          </a:blip>
          <a:srcRect/>
          <a:stretch>
            <a:fillRect/>
          </a:stretch>
        </p:blipFill>
        <p:spPr>
          <a:xfrm>
            <a:off x="2895600" y="2196801"/>
            <a:ext cx="3227431" cy="2372300"/>
          </a:xfrm>
          <a:prstGeom prst="rect">
            <a:avLst/>
          </a:prstGeom>
        </p:spPr>
      </p:pic>
      <p:pic>
        <p:nvPicPr>
          <p:cNvPr id="6" name="Picture 5" descr="SAM_7828.JPG"/>
          <p:cNvPicPr>
            <a:picLocks noChangeAspect="1"/>
          </p:cNvPicPr>
          <p:nvPr/>
        </p:nvPicPr>
        <p:blipFill>
          <a:blip r:embed="rId5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ndex__01.jpg"/>
          <p:cNvPicPr>
            <a:picLocks noChangeAspect="1"/>
          </p:cNvPicPr>
          <p:nvPr/>
        </p:nvPicPr>
        <p:blipFill>
          <a:blip r:embed="rId6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4867275"/>
          <a:ext cx="914400" cy="771525"/>
        </p:xfrm>
        <a:graphic>
          <a:graphicData uri="http://schemas.openxmlformats.org/presentationml/2006/ole">
            <p:oleObj spid="_x0000_s1026" name="Packager Shell Object" showAsIcon="1" r:id="rId7" imgW="914400" imgH="771480" progId="Package">
              <p:embed/>
            </p:oleObj>
          </a:graphicData>
        </a:graphic>
      </p:graphicFrame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dsc0689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881064" y="3810000"/>
            <a:ext cx="3429000" cy="2286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6" name="Picture 5" descr="2009-07-05-17-15-31-july-five-17.jp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4772024" y="1252536"/>
            <a:ext cx="3429000" cy="2286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7" name="Picture 6" descr="935998_475336632543737_7820500_n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00112" y="1247776"/>
            <a:ext cx="3429000" cy="228600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8" name="Picture 7" descr="2848813428_fa58d929b3_z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rcRect b="6173"/>
          <a:stretch>
            <a:fillRect/>
          </a:stretch>
        </p:blipFill>
        <p:spPr>
          <a:xfrm>
            <a:off x="4786312" y="3774760"/>
            <a:ext cx="3429000" cy="231648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9" name="Rectangle 8"/>
          <p:cNvSpPr/>
          <p:nvPr/>
        </p:nvSpPr>
        <p:spPr>
          <a:xfrm>
            <a:off x="2997360" y="91190"/>
            <a:ext cx="29129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</a:t>
            </a:r>
            <a:r>
              <a:rPr lang="bn-BD" sz="48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বিগুলো দেখ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69170" y="152400"/>
            <a:ext cx="255230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 ঘোষণা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2412171" y="1600200"/>
            <a:ext cx="4217229" cy="3961150"/>
          </a:xfrm>
          <a:prstGeom prst="star32">
            <a:avLst/>
          </a:prstGeom>
          <a:solidFill>
            <a:schemeClr val="accent6">
              <a:lumMod val="75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AM_7828.JPG"/>
          <p:cNvPicPr>
            <a:picLocks noChangeAspect="1"/>
          </p:cNvPicPr>
          <p:nvPr/>
        </p:nvPicPr>
        <p:blipFill>
          <a:blip r:embed="rId2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362200"/>
            <a:ext cx="8610600" cy="1600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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সমাজের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পেশার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000" spc="50" dirty="0" smtClean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885825" indent="-885825" algn="just"/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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দর্জি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গাড়িচালক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রিকশাচালক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পেশাজীবী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5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5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endParaRPr lang="en-US" sz="2400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79030" y="197370"/>
            <a:ext cx="21259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4" name="Picture 3" descr="bouque-source_3vc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961" y="4596800"/>
            <a:ext cx="1143000" cy="1515439"/>
          </a:xfrm>
          <a:prstGeom prst="rect">
            <a:avLst/>
          </a:prstGeom>
        </p:spPr>
      </p:pic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79030" y="152400"/>
            <a:ext cx="20425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পস্থাপন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61740" y="1235440"/>
            <a:ext cx="2694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২০ মিনিট</a:t>
            </a:r>
            <a:endParaRPr lang="en-US" sz="36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igital-class-room-01.jpg"/>
          <p:cNvPicPr>
            <a:picLocks noChangeAspect="1"/>
          </p:cNvPicPr>
          <p:nvPr/>
        </p:nvPicPr>
        <p:blipFill>
          <a:blip r:embed="rId2" cstate="screen">
            <a:lum contrast="20000"/>
          </a:blip>
          <a:srcRect/>
          <a:stretch>
            <a:fillRect/>
          </a:stretch>
        </p:blipFill>
        <p:spPr>
          <a:xfrm>
            <a:off x="2362200" y="2362200"/>
            <a:ext cx="4419600" cy="2787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SAM_7828.JPG"/>
          <p:cNvPicPr>
            <a:picLocks noChangeAspect="1"/>
          </p:cNvPicPr>
          <p:nvPr/>
        </p:nvPicPr>
        <p:blipFill>
          <a:blip r:embed="rId3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ndex__01.jpg"/>
          <p:cNvPicPr>
            <a:picLocks noChangeAspect="1"/>
          </p:cNvPicPr>
          <p:nvPr/>
        </p:nvPicPr>
        <p:blipFill>
          <a:blip r:embed="rId4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1706" y="1183341"/>
            <a:ext cx="3303494" cy="502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45541" y="4038600"/>
            <a:ext cx="5360894" cy="2162176"/>
          </a:xfrm>
          <a:prstGeom prst="rect">
            <a:avLst/>
          </a:prstGeom>
          <a:solidFill>
            <a:schemeClr val="accent3">
              <a:lumMod val="40000"/>
              <a:lumOff val="60000"/>
              <a:alpha val="3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7240" y="336405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54506" y="1193147"/>
            <a:ext cx="5346606" cy="2797830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image_216_7025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290512" y="4058687"/>
            <a:ext cx="3108960" cy="204536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3" name="Rectangle 3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4" name="Picture 33" descr="Untitled.png"/>
          <p:cNvPicPr>
            <a:picLocks noChangeAspect="1"/>
          </p:cNvPicPr>
          <p:nvPr/>
        </p:nvPicPr>
        <p:blipFill>
          <a:blip r:embed="rId3" cstate="screen">
            <a:lum contrast="40000"/>
          </a:blip>
          <a:stretch>
            <a:fillRect/>
          </a:stretch>
        </p:blipFill>
        <p:spPr>
          <a:xfrm>
            <a:off x="290512" y="1281659"/>
            <a:ext cx="3125586" cy="205630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5" name="Picture 14" descr="bd_working farmer.JP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3629024" y="2619376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6" name="Picture 15" descr="image_216_70251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tretch>
            <a:fillRect/>
          </a:stretch>
        </p:blipFill>
        <p:spPr>
          <a:xfrm>
            <a:off x="6296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7" name="Picture 16" descr="image_1197_150618.jpg"/>
          <p:cNvPicPr>
            <a:picLocks noChangeAspect="1"/>
          </p:cNvPicPr>
          <p:nvPr/>
        </p:nvPicPr>
        <p:blipFill>
          <a:blip r:embed="rId6" cstate="screen">
            <a:lum contrast="30000"/>
          </a:blip>
          <a:stretch>
            <a:fillRect/>
          </a:stretch>
        </p:blipFill>
        <p:spPr>
          <a:xfrm>
            <a:off x="3629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8" name="Picture 17" descr="imageততততs.jpg"/>
          <p:cNvPicPr>
            <a:picLocks noChangeAspect="1"/>
          </p:cNvPicPr>
          <p:nvPr/>
        </p:nvPicPr>
        <p:blipFill>
          <a:blip r:embed="rId7" cstate="screen">
            <a:lum contrast="10000"/>
          </a:blip>
          <a:stretch>
            <a:fillRect/>
          </a:stretch>
        </p:blipFill>
        <p:spPr>
          <a:xfrm>
            <a:off x="6289346" y="2629806"/>
            <a:ext cx="2540326" cy="1279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9" name="TextBox 18"/>
          <p:cNvSpPr txBox="1"/>
          <p:nvPr/>
        </p:nvSpPr>
        <p:spPr>
          <a:xfrm>
            <a:off x="3581400" y="4005256"/>
            <a:ext cx="525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হাঁড়ি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পাতিল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কলস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টব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/>
      <p:bldP spid="12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1706" y="1183341"/>
            <a:ext cx="3303494" cy="502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45541" y="4038600"/>
            <a:ext cx="5360894" cy="2162176"/>
          </a:xfrm>
          <a:prstGeom prst="rect">
            <a:avLst/>
          </a:prstGeom>
          <a:solidFill>
            <a:schemeClr val="accent6">
              <a:lumMod val="20000"/>
              <a:lumOff val="80000"/>
              <a:alpha val="7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7240" y="336405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দর্জি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54506" y="1193147"/>
            <a:ext cx="5346606" cy="2797830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image_216_7025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312886" y="4073407"/>
            <a:ext cx="3064212" cy="20159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3" name="Rectangle 3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4" name="Picture 33" descr="Untitled.pn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321199" y="1301848"/>
            <a:ext cx="3064212" cy="20159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5" name="Picture 14" descr="bd_working farmer.JP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3629024" y="2619376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6" name="Picture 15" descr="image_216_7025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296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7" name="Picture 16" descr="image_1197_150618.jpg"/>
          <p:cNvPicPr>
            <a:picLocks noChangeAspect="1"/>
          </p:cNvPicPr>
          <p:nvPr/>
        </p:nvPicPr>
        <p:blipFill>
          <a:blip r:embed="rId6">
            <a:lum contrast="30000"/>
          </a:blip>
          <a:stretch>
            <a:fillRect/>
          </a:stretch>
        </p:blipFill>
        <p:spPr>
          <a:xfrm>
            <a:off x="3629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9" name="TextBox 18"/>
          <p:cNvSpPr txBox="1"/>
          <p:nvPr/>
        </p:nvSpPr>
        <p:spPr>
          <a:xfrm>
            <a:off x="3581400" y="4005256"/>
            <a:ext cx="525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দর্জি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অনুষ্ঠানে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আনন্দ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image_216_70251.jpg"/>
          <p:cNvPicPr>
            <a:picLocks noChangeAspect="1"/>
          </p:cNvPicPr>
          <p:nvPr/>
        </p:nvPicPr>
        <p:blipFill>
          <a:blip r:embed="rId7" cstate="screen">
            <a:lum contrast="30000"/>
          </a:blip>
          <a:stretch>
            <a:fillRect/>
          </a:stretch>
        </p:blipFill>
        <p:spPr>
          <a:xfrm>
            <a:off x="6305552" y="2625088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/>
      <p:bldP spid="12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1706" y="1183341"/>
            <a:ext cx="3303494" cy="502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45541" y="4038600"/>
            <a:ext cx="5360894" cy="2162176"/>
          </a:xfrm>
          <a:prstGeom prst="rect">
            <a:avLst/>
          </a:prstGeom>
          <a:solidFill>
            <a:schemeClr val="bg2">
              <a:lumMod val="90000"/>
              <a:alpha val="3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7240" y="336405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গাড়িচালক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54506" y="1193147"/>
            <a:ext cx="5346606" cy="2797830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image_216_7025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312886" y="4073406"/>
            <a:ext cx="3064212" cy="20159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3" name="Rectangle 3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4" name="Picture 33" descr="Untitled.png"/>
          <p:cNvPicPr>
            <a:picLocks noChangeAspect="1"/>
          </p:cNvPicPr>
          <p:nvPr/>
        </p:nvPicPr>
        <p:blipFill>
          <a:blip r:embed="rId3" cstate="screen">
            <a:lum contrast="20000"/>
          </a:blip>
          <a:stretch>
            <a:fillRect/>
          </a:stretch>
        </p:blipFill>
        <p:spPr>
          <a:xfrm>
            <a:off x="325396" y="1301847"/>
            <a:ext cx="3055818" cy="20159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5" name="Picture 14" descr="bd_working farmer.JP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3629024" y="2619376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6" name="Picture 15" descr="image_216_70251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tretch>
            <a:fillRect/>
          </a:stretch>
        </p:blipFill>
        <p:spPr>
          <a:xfrm>
            <a:off x="6296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7" name="Picture 16" descr="image_1197_150618.jpg"/>
          <p:cNvPicPr>
            <a:picLocks noChangeAspect="1"/>
          </p:cNvPicPr>
          <p:nvPr/>
        </p:nvPicPr>
        <p:blipFill>
          <a:blip r:embed="rId6" cstate="screen">
            <a:lum contrast="30000"/>
          </a:blip>
          <a:stretch>
            <a:fillRect/>
          </a:stretch>
        </p:blipFill>
        <p:spPr>
          <a:xfrm>
            <a:off x="3629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9" name="TextBox 18"/>
          <p:cNvSpPr txBox="1"/>
          <p:nvPr/>
        </p:nvSpPr>
        <p:spPr>
          <a:xfrm>
            <a:off x="3581400" y="4124028"/>
            <a:ext cx="5257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গাড়িচালক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ট্রাক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টেক্সি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স্কুটার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চালান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গাড়িতে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জায়গায়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যাওয়া-আসা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গাড়িতে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মালপত্র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আনা-নেওয়া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image_216_70251.jpg"/>
          <p:cNvPicPr>
            <a:picLocks noChangeAspect="1"/>
          </p:cNvPicPr>
          <p:nvPr/>
        </p:nvPicPr>
        <p:blipFill>
          <a:blip r:embed="rId7" cstate="screen">
            <a:lum contrast="30000"/>
          </a:blip>
          <a:stretch>
            <a:fillRect/>
          </a:stretch>
        </p:blipFill>
        <p:spPr>
          <a:xfrm>
            <a:off x="6305552" y="2625088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/>
      <p:bldP spid="12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1706" y="1183341"/>
            <a:ext cx="3303494" cy="502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45541" y="4038600"/>
            <a:ext cx="5360894" cy="2162176"/>
          </a:xfrm>
          <a:prstGeom prst="rect">
            <a:avLst/>
          </a:prstGeom>
          <a:solidFill>
            <a:schemeClr val="accent6">
              <a:lumMod val="50000"/>
              <a:alpha val="1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7240" y="3364050"/>
            <a:ext cx="229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রিকশাচালক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54506" y="1193147"/>
            <a:ext cx="5346606" cy="2797830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image_216_7025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313373" y="4073726"/>
            <a:ext cx="3063238" cy="20152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3" name="Rectangle 3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4" name="Picture 33" descr="Untitled.pn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321199" y="1301847"/>
            <a:ext cx="3064211" cy="201592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5" name="Picture 14" descr="bd_working farmer.JP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3629024" y="2619376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6" name="Picture 15" descr="image_216_70251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tretch>
            <a:fillRect/>
          </a:stretch>
        </p:blipFill>
        <p:spPr>
          <a:xfrm>
            <a:off x="6296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7" name="Picture 16" descr="image_1197_150618.jpg"/>
          <p:cNvPicPr>
            <a:picLocks noChangeAspect="1"/>
          </p:cNvPicPr>
          <p:nvPr/>
        </p:nvPicPr>
        <p:blipFill>
          <a:blip r:embed="rId6" cstate="screen">
            <a:lum contrast="30000"/>
          </a:blip>
          <a:stretch>
            <a:fillRect/>
          </a:stretch>
        </p:blipFill>
        <p:spPr>
          <a:xfrm>
            <a:off x="3629024" y="1262064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9" name="TextBox 18"/>
          <p:cNvSpPr txBox="1"/>
          <p:nvPr/>
        </p:nvSpPr>
        <p:spPr>
          <a:xfrm>
            <a:off x="3581400" y="4005256"/>
            <a:ext cx="525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রিকশাচালক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রিকশা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চালিয়ে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জায়গায়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পৌঁছে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রিকশায়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মালপত্র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আনা-নেওয়া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image_216_70251.jpg"/>
          <p:cNvPicPr>
            <a:picLocks noChangeAspect="1"/>
          </p:cNvPicPr>
          <p:nvPr/>
        </p:nvPicPr>
        <p:blipFill>
          <a:blip r:embed="rId7" cstate="screen">
            <a:lum contrast="40000"/>
          </a:blip>
          <a:stretch>
            <a:fillRect/>
          </a:stretch>
        </p:blipFill>
        <p:spPr>
          <a:xfrm>
            <a:off x="6305552" y="2625088"/>
            <a:ext cx="2542032" cy="12801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/>
      <p:bldP spid="12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3500440" y="2609848"/>
            <a:ext cx="2143120" cy="2133600"/>
          </a:xfrm>
          <a:prstGeom prst="star32">
            <a:avLst/>
          </a:prstGeom>
          <a:solidFill>
            <a:schemeClr val="accent6">
              <a:lumMod val="50000"/>
            </a:schemeClr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Sun 16"/>
          <p:cNvSpPr/>
          <p:nvPr/>
        </p:nvSpPr>
        <p:spPr>
          <a:xfrm>
            <a:off x="1414464" y="1400176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20" name="Pie 19"/>
          <p:cNvSpPr/>
          <p:nvPr/>
        </p:nvSpPr>
        <p:spPr>
          <a:xfrm>
            <a:off x="1733552" y="1652584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2" cstate="screen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2064" y="2457448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রিকশাচালক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6" name="Sun 5"/>
          <p:cNvSpPr/>
          <p:nvPr/>
        </p:nvSpPr>
        <p:spPr>
          <a:xfrm>
            <a:off x="5462576" y="1433512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7" name="Pie 6"/>
          <p:cNvSpPr/>
          <p:nvPr/>
        </p:nvSpPr>
        <p:spPr>
          <a:xfrm>
            <a:off x="5781664" y="1685920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3" cstate="screen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24464" y="2490784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9" name="Sun 8"/>
          <p:cNvSpPr/>
          <p:nvPr/>
        </p:nvSpPr>
        <p:spPr>
          <a:xfrm>
            <a:off x="5481624" y="3967176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0" name="Pie 9"/>
          <p:cNvSpPr/>
          <p:nvPr/>
        </p:nvSpPr>
        <p:spPr>
          <a:xfrm>
            <a:off x="5800712" y="4219584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4" cstate="screen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3512" y="506731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দর্জি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2" name="Sun 11"/>
          <p:cNvSpPr/>
          <p:nvPr/>
        </p:nvSpPr>
        <p:spPr>
          <a:xfrm>
            <a:off x="1447800" y="3886200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3" name="Pie 12"/>
          <p:cNvSpPr/>
          <p:nvPr/>
        </p:nvSpPr>
        <p:spPr>
          <a:xfrm>
            <a:off x="1766888" y="4138608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5" cstate="screen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4986336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গাড়িচালক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5" grpId="0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e 17"/>
          <p:cNvSpPr/>
          <p:nvPr/>
        </p:nvSpPr>
        <p:spPr>
          <a:xfrm>
            <a:off x="3152776" y="4795840"/>
            <a:ext cx="2971800" cy="2895600"/>
          </a:xfrm>
          <a:prstGeom prst="pie">
            <a:avLst>
              <a:gd name="adj1" fmla="val 10714648"/>
              <a:gd name="adj2" fmla="val 21590075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57552" y="5043488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কুমারের</a:t>
            </a:r>
            <a:endParaRPr lang="en-US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জিনিসপত্র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2" name="Sun 11"/>
          <p:cNvSpPr/>
          <p:nvPr/>
        </p:nvSpPr>
        <p:spPr>
          <a:xfrm>
            <a:off x="700088" y="3205160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6" name="Pie 15"/>
          <p:cNvSpPr/>
          <p:nvPr/>
        </p:nvSpPr>
        <p:spPr>
          <a:xfrm>
            <a:off x="581024" y="3436855"/>
            <a:ext cx="3109912" cy="3587833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2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0112" y="488632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হাঁড়ি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29" name="Sun 28"/>
          <p:cNvSpPr/>
          <p:nvPr/>
        </p:nvSpPr>
        <p:spPr>
          <a:xfrm>
            <a:off x="3114664" y="1495440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0" name="Pie 29"/>
          <p:cNvSpPr/>
          <p:nvPr/>
        </p:nvSpPr>
        <p:spPr>
          <a:xfrm>
            <a:off x="3146949" y="1766888"/>
            <a:ext cx="2906187" cy="3352800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3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14688" y="3119448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কলস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2" name="Sun 31"/>
          <p:cNvSpPr/>
          <p:nvPr/>
        </p:nvSpPr>
        <p:spPr>
          <a:xfrm>
            <a:off x="5634040" y="3171824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3" name="Pie 32"/>
          <p:cNvSpPr/>
          <p:nvPr/>
        </p:nvSpPr>
        <p:spPr>
          <a:xfrm>
            <a:off x="6015040" y="3524248"/>
            <a:ext cx="2138360" cy="2466976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4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62640" y="4691064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টব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27326 0.14583 " pathEditMode="relative" rAng="0" ptsTypes="AA">
                                      <p:cBhvr>
                                        <p:cTn id="15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278 L 0.01858 0.33055 " pathEditMode="relative" rAng="0" ptsTypes="AA">
                                      <p:cBhvr>
                                        <p:cTn id="35" dur="2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208 L -0.17465 0.1798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6" grpId="1" animBg="1"/>
      <p:bldP spid="19" grpId="0"/>
      <p:bldP spid="29" grpId="0" animBg="1"/>
      <p:bldP spid="30" grpId="0" animBg="1"/>
      <p:bldP spid="30" grpId="1" animBg="1"/>
      <p:bldP spid="31" grpId="0"/>
      <p:bldP spid="32" grpId="0" animBg="1"/>
      <p:bldP spid="33" grpId="0" animBg="1"/>
      <p:bldP spid="33" grpId="1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e 17"/>
          <p:cNvSpPr/>
          <p:nvPr/>
        </p:nvSpPr>
        <p:spPr>
          <a:xfrm>
            <a:off x="3152776" y="4795840"/>
            <a:ext cx="2971800" cy="2895600"/>
          </a:xfrm>
          <a:prstGeom prst="pie">
            <a:avLst>
              <a:gd name="adj1" fmla="val 10714648"/>
              <a:gd name="adj2" fmla="val 21590075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57552" y="5043488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দর্জির</a:t>
            </a:r>
            <a:endParaRPr lang="en-US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পোশাক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2" name="Sun 11"/>
          <p:cNvSpPr/>
          <p:nvPr/>
        </p:nvSpPr>
        <p:spPr>
          <a:xfrm>
            <a:off x="700088" y="3205160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6" name="Pie 15"/>
          <p:cNvSpPr/>
          <p:nvPr/>
        </p:nvSpPr>
        <p:spPr>
          <a:xfrm>
            <a:off x="1081088" y="3557584"/>
            <a:ext cx="2138360" cy="2466976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2" cstate="screen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0112" y="4729152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শার্ট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29" name="Sun 28"/>
          <p:cNvSpPr/>
          <p:nvPr/>
        </p:nvSpPr>
        <p:spPr>
          <a:xfrm>
            <a:off x="3114664" y="1495440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0" name="Pie 29"/>
          <p:cNvSpPr/>
          <p:nvPr/>
        </p:nvSpPr>
        <p:spPr>
          <a:xfrm>
            <a:off x="3495664" y="1847864"/>
            <a:ext cx="2138360" cy="2466976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3" cstate="screen">
              <a:lum contrast="2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14688" y="303372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প্যান্ট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32" name="Sun 31"/>
          <p:cNvSpPr/>
          <p:nvPr/>
        </p:nvSpPr>
        <p:spPr>
          <a:xfrm>
            <a:off x="5634040" y="3171824"/>
            <a:ext cx="2895600" cy="2667000"/>
          </a:xfrm>
          <a:prstGeom prst="sun">
            <a:avLst>
              <a:gd name="adj" fmla="val 125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3" name="Pie 32"/>
          <p:cNvSpPr/>
          <p:nvPr/>
        </p:nvSpPr>
        <p:spPr>
          <a:xfrm>
            <a:off x="6015040" y="3524248"/>
            <a:ext cx="2138360" cy="2466976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4" cstate="screen">
              <a:lum contrast="-4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62640" y="4691064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ফ্রক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69582" y="142327"/>
            <a:ext cx="44550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মাজের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b="1" spc="150" dirty="0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0070C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পেশা</a:t>
            </a:r>
            <a:endParaRPr lang="en-US" sz="4800" b="1" spc="150" dirty="0" smtClean="0">
              <a:ln w="11430"/>
              <a:solidFill>
                <a:srgbClr val="0070C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27326 0.14583 " pathEditMode="relative" rAng="0" ptsTypes="AA">
                                      <p:cBhvr>
                                        <p:cTn id="15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-0.00278 L 0.01858 0.33055 " pathEditMode="relative" rAng="0" ptsTypes="AA">
                                      <p:cBhvr>
                                        <p:cTn id="35" dur="2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208 L -0.17465 0.17986 " pathEditMode="relative" rAng="0" ptsTypes="AA">
                                      <p:cBhvr>
                                        <p:cTn id="55" dur="2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6" grpId="1" animBg="1"/>
      <p:bldP spid="19" grpId="0"/>
      <p:bldP spid="29" grpId="0" animBg="1"/>
      <p:bldP spid="30" grpId="0" animBg="1"/>
      <p:bldP spid="30" grpId="1" animBg="1"/>
      <p:bldP spid="31" grpId="0"/>
      <p:bldP spid="32" grpId="0" animBg="1"/>
      <p:bldP spid="33" grpId="0" animBg="1"/>
      <p:bldP spid="33" grpId="1" animBg="1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3116" y="167390"/>
            <a:ext cx="223330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রব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40482" y="1189220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5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AM_8134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2940570" y="1741360"/>
            <a:ext cx="2939143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612488" y="4082320"/>
            <a:ext cx="5943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স্থাপন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২১ ও ২২ </a:t>
            </a:r>
            <a:endParaRPr lang="en-US" sz="44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5790" y="3620213"/>
            <a:ext cx="8305806" cy="256993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>
              <a:tabLst>
                <a:tab pos="457200" algn="l"/>
              </a:tabLst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পেশার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জড়িত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tabLst>
                <a:tab pos="457200" algn="l"/>
              </a:tabLst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চালক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চালান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842963" indent="-842963" algn="just">
              <a:tabLst>
                <a:tab pos="457200" algn="l"/>
              </a:tabLst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গ.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বিদ্যালয়ে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কুমারের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জিনিসপত্র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900" dirty="0"/>
          </a:p>
        </p:txBody>
      </p:sp>
      <p:sp>
        <p:nvSpPr>
          <p:cNvPr id="4" name="Rectangle 3"/>
          <p:cNvSpPr/>
          <p:nvPr/>
        </p:nvSpPr>
        <p:spPr>
          <a:xfrm>
            <a:off x="1826300" y="122420"/>
            <a:ext cx="24096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লীয়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54422" y="366010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৭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2011-02-09-17-41-41-Pottery.jpg"/>
          <p:cNvPicPr>
            <a:picLocks noChangeAspect="1"/>
          </p:cNvPicPr>
          <p:nvPr/>
        </p:nvPicPr>
        <p:blipFill>
          <a:blip r:embed="rId2">
            <a:lum contrast="30000"/>
          </a:blip>
          <a:srcRect b="7116"/>
          <a:stretch>
            <a:fillRect/>
          </a:stretch>
        </p:blipFill>
        <p:spPr>
          <a:xfrm>
            <a:off x="2736905" y="1338264"/>
            <a:ext cx="3359095" cy="2073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819471"/>
            <a:ext cx="787858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মানুষগুলোর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জিনিসপত্রের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pic>
        <p:nvPicPr>
          <p:cNvPr id="3" name="Picture 2" descr="thumb_resizejb_1338985497elius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845048" y="1466435"/>
            <a:ext cx="3403600" cy="2239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2848813428_fa58d929b3_z.jpg"/>
          <p:cNvPicPr>
            <a:picLocks noChangeAspect="1"/>
          </p:cNvPicPr>
          <p:nvPr/>
        </p:nvPicPr>
        <p:blipFill>
          <a:blip r:embed="rId3" cstate="screen">
            <a:lum bright="10000" contrast="30000"/>
          </a:blip>
          <a:stretch>
            <a:fillRect/>
          </a:stretch>
        </p:blipFill>
        <p:spPr>
          <a:xfrm>
            <a:off x="896936" y="1452147"/>
            <a:ext cx="3403600" cy="2239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124622" y="3811952"/>
            <a:ext cx="868186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143624" y="3824288"/>
            <a:ext cx="868186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২.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766340" y="113597"/>
            <a:ext cx="29065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ড়ায়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4382" y="366010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৪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614" y="4924247"/>
            <a:ext cx="787858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পেশাজীবীর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1295408" y="1347784"/>
            <a:ext cx="2819392" cy="1524000"/>
          </a:xfrm>
          <a:prstGeom prst="rect">
            <a:avLst/>
          </a:prstGeom>
          <a:blipFill>
            <a:blip r:embed="rId2" cstate="screen"/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686440" y="1338264"/>
            <a:ext cx="2819392" cy="1524000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95400" y="3243264"/>
            <a:ext cx="2819392" cy="1524000"/>
          </a:xfrm>
          <a:prstGeom prst="rect">
            <a:avLst/>
          </a:prstGeom>
          <a:blipFill>
            <a:blip r:embed="rId4" cstate="screen">
              <a:lum contrast="30000"/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15008" y="3248024"/>
            <a:ext cx="2819392" cy="1524000"/>
          </a:xfrm>
          <a:prstGeom prst="rect">
            <a:avLst/>
          </a:prstGeom>
          <a:blipFill>
            <a:blip r:embed="rId5" cstate="screen">
              <a:lum contrast="30000"/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4336" y="1824040"/>
            <a:ext cx="762000" cy="609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10128" y="1847848"/>
            <a:ext cx="762000" cy="609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288" y="3676656"/>
            <a:ext cx="762000" cy="609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91080" y="3700464"/>
            <a:ext cx="762000" cy="609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61210" y="83617"/>
            <a:ext cx="17988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14382" y="366010"/>
            <a:ext cx="22268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৪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6766" y="3990976"/>
            <a:ext cx="7878586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পছন্দের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পেশাজীবী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লাইন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pic>
        <p:nvPicPr>
          <p:cNvPr id="3" name="Picture 2" descr="image_216_7025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2668720" y="1872475"/>
            <a:ext cx="1806320" cy="1210235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perspectiveAbove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6510344" y="1840445"/>
            <a:ext cx="1828800" cy="1225296"/>
          </a:xfrm>
          <a:prstGeom prst="rect">
            <a:avLst/>
          </a:prstGeom>
          <a:ln/>
          <a:scene3d>
            <a:camera prst="perspectiveAbove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4" cstate="screen">
            <a:lum contrast="30000"/>
          </a:blip>
          <a:stretch>
            <a:fillRect/>
          </a:stretch>
        </p:blipFill>
        <p:spPr>
          <a:xfrm>
            <a:off x="4591056" y="1854733"/>
            <a:ext cx="1828800" cy="1225296"/>
          </a:xfrm>
          <a:prstGeom prst="rect">
            <a:avLst/>
          </a:prstGeom>
          <a:ln/>
          <a:scene3d>
            <a:camera prst="perspectiveAbove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7" name="Picture 6" descr="image_216_70251.jpg"/>
          <p:cNvPicPr>
            <a:picLocks noChangeAspect="1"/>
          </p:cNvPicPr>
          <p:nvPr/>
        </p:nvPicPr>
        <p:blipFill>
          <a:blip r:embed="rId5" cstate="screen">
            <a:lum contrast="30000"/>
          </a:blip>
          <a:stretch>
            <a:fillRect/>
          </a:stretch>
        </p:blipFill>
        <p:spPr>
          <a:xfrm>
            <a:off x="723904" y="1869021"/>
            <a:ext cx="1828800" cy="1225296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perspectiveAbove"/>
            <a:lightRig rig="threePt" dir="t"/>
          </a:scene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8" name="Rectangle 7"/>
          <p:cNvSpPr/>
          <p:nvPr/>
        </p:nvSpPr>
        <p:spPr>
          <a:xfrm>
            <a:off x="485776" y="1619248"/>
            <a:ext cx="8077200" cy="18288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182020" y="126481"/>
            <a:ext cx="25779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SAM_7828.JPG"/>
          <p:cNvPicPr>
            <a:picLocks noChangeAspect="1"/>
          </p:cNvPicPr>
          <p:nvPr/>
        </p:nvPicPr>
        <p:blipFill>
          <a:blip r:embed="rId6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index__01.jpg"/>
          <p:cNvPicPr>
            <a:picLocks noChangeAspect="1"/>
          </p:cNvPicPr>
          <p:nvPr/>
        </p:nvPicPr>
        <p:blipFill>
          <a:blip r:embed="rId7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1960" y="128587"/>
            <a:ext cx="24657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সমাপ্তি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AM_7828.JPG"/>
          <p:cNvPicPr>
            <a:picLocks noChangeAspect="1"/>
          </p:cNvPicPr>
          <p:nvPr/>
        </p:nvPicPr>
        <p:blipFill>
          <a:blip r:embed="rId2"/>
          <a:srcRect b="10029"/>
          <a:stretch>
            <a:fillRect/>
          </a:stretch>
        </p:blipFill>
        <p:spPr>
          <a:xfrm>
            <a:off x="7848600" y="181853"/>
            <a:ext cx="983589" cy="884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ndex__01.jpg"/>
          <p:cNvPicPr>
            <a:picLocks noChangeAspect="1"/>
          </p:cNvPicPr>
          <p:nvPr/>
        </p:nvPicPr>
        <p:blipFill>
          <a:blip r:embed="rId3">
            <a:lum contrast="30000"/>
          </a:blip>
          <a:srcRect l="18182" t="6667" r="13636" b="13333"/>
          <a:stretch>
            <a:fillRect/>
          </a:stretch>
        </p:blipFill>
        <p:spPr>
          <a:xfrm>
            <a:off x="193344" y="201304"/>
            <a:ext cx="1074760" cy="8598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3512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23284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3284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99280" y="228600"/>
            <a:ext cx="457200" cy="228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297008" y="503832"/>
            <a:ext cx="457200" cy="228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97008" y="781336"/>
            <a:ext cx="45720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943224" y="1701458"/>
            <a:ext cx="2971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pink-flowers-source_wag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606" y="3308903"/>
            <a:ext cx="2558394" cy="3091897"/>
          </a:xfrm>
          <a:prstGeom prst="rect">
            <a:avLst/>
          </a:prstGeom>
        </p:spPr>
      </p:pic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18fafd8b7da4afd4f51179bc481ef0ab74e3c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322</Words>
  <Application>Microsoft Office PowerPoint</Application>
  <PresentationFormat>On-screen Show (4:3)</PresentationFormat>
  <Paragraphs>97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388</cp:revision>
  <dcterms:created xsi:type="dcterms:W3CDTF">2013-07-14T14:29:55Z</dcterms:created>
  <dcterms:modified xsi:type="dcterms:W3CDTF">2013-10-04T08:05:07Z</dcterms:modified>
</cp:coreProperties>
</file>