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9" r:id="rId4"/>
    <p:sldId id="260" r:id="rId5"/>
    <p:sldId id="258" r:id="rId6"/>
    <p:sldId id="272" r:id="rId7"/>
    <p:sldId id="261" r:id="rId8"/>
    <p:sldId id="266" r:id="rId9"/>
    <p:sldId id="264" r:id="rId10"/>
    <p:sldId id="265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6" autoAdjust="0"/>
    <p:restoredTop sz="94671" autoAdjust="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A3ABE677-6898-44B7-B166-8C30F2DE342C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114DD-10D8-47E8-95E9-1529D12D3E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BE677-6898-44B7-B166-8C30F2DE342C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114DD-10D8-47E8-95E9-1529D12D3E3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BE677-6898-44B7-B166-8C30F2DE342C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114DD-10D8-47E8-95E9-1529D12D3E3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BE677-6898-44B7-B166-8C30F2DE342C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114DD-10D8-47E8-95E9-1529D12D3E3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BE677-6898-44B7-B166-8C30F2DE342C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114DD-10D8-47E8-95E9-1529D12D3E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BE677-6898-44B7-B166-8C30F2DE342C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114DD-10D8-47E8-95E9-1529D12D3E3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BE677-6898-44B7-B166-8C30F2DE342C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114DD-10D8-47E8-95E9-1529D12D3E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BE677-6898-44B7-B166-8C30F2DE342C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114DD-10D8-47E8-95E9-1529D12D3E3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BE677-6898-44B7-B166-8C30F2DE342C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114DD-10D8-47E8-95E9-1529D12D3E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BE677-6898-44B7-B166-8C30F2DE342C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114DD-10D8-47E8-95E9-1529D12D3E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BE677-6898-44B7-B166-8C30F2DE342C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114DD-10D8-47E8-95E9-1529D12D3E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A3ABE677-6898-44B7-B166-8C30F2DE342C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0B7114DD-10D8-47E8-95E9-1529D12D3E3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358775"/>
            <a:ext cx="6781800" cy="1470025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n-BD" sz="115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স্বাগতম </a:t>
            </a:r>
            <a:endParaRPr lang="en-US" sz="115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1981200"/>
            <a:ext cx="4572000" cy="300513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81200"/>
            <a:ext cx="68580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66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1" y="1219200"/>
            <a:ext cx="3581399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   </a:t>
            </a:r>
            <a:r>
              <a:rPr lang="bn-BD" sz="4400" dirty="0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শিক্ষকপরিচিতি </a:t>
            </a:r>
          </a:p>
          <a:p>
            <a:r>
              <a:rPr lang="en-US" sz="28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      </a:t>
            </a:r>
          </a:p>
          <a:p>
            <a:r>
              <a:rPr lang="en-US" sz="2800" dirty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      </a:t>
            </a:r>
            <a:r>
              <a:rPr lang="bn-BD" sz="28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মোঃ কামরুজ্জামান </a:t>
            </a:r>
          </a:p>
          <a:p>
            <a:r>
              <a:rPr lang="bn-BD" sz="28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আশকপুর দাখিল মাদরাসা </a:t>
            </a:r>
          </a:p>
          <a:p>
            <a:r>
              <a:rPr lang="bn-BD" sz="28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মোবাঃ ০১৭৬১২০২৭৩৩ </a:t>
            </a:r>
          </a:p>
          <a:p>
            <a:r>
              <a:rPr lang="bn-BD" sz="28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  </a:t>
            </a:r>
            <a:endParaRPr lang="en-US" sz="2800" dirty="0">
              <a:solidFill>
                <a:srgbClr val="00B05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57255" y="1219200"/>
            <a:ext cx="3034145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bn-BD" dirty="0" smtClean="0"/>
              <a:t>   </a:t>
            </a:r>
            <a:r>
              <a:rPr lang="bn-BD" sz="4000" dirty="0" smtClean="0">
                <a:solidFill>
                  <a:schemeClr val="accent5"/>
                </a:solidFill>
                <a:latin typeface="Nikosh" pitchFamily="2" charset="0"/>
                <a:cs typeface="Nikosh" pitchFamily="2" charset="0"/>
              </a:rPr>
              <a:t>পাঠ পরিচিতি</a:t>
            </a:r>
            <a:r>
              <a:rPr lang="en-US" sz="4000" dirty="0" smtClean="0">
                <a:solidFill>
                  <a:schemeClr val="accent5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smtClean="0">
                <a:solidFill>
                  <a:schemeClr val="accent5"/>
                </a:solidFill>
                <a:latin typeface="Nikosh" pitchFamily="2" charset="0"/>
                <a:cs typeface="Nikosh" pitchFamily="2" charset="0"/>
              </a:rPr>
              <a:t>      </a:t>
            </a:r>
          </a:p>
          <a:p>
            <a:endParaRPr lang="en-US" dirty="0">
              <a:latin typeface="Nikosh" pitchFamily="2" charset="0"/>
              <a:cs typeface="Nikosh" pitchFamily="2" charset="0"/>
            </a:endParaRPr>
          </a:p>
          <a:p>
            <a:r>
              <a:rPr lang="bn-BD" dirty="0" smtClean="0">
                <a:solidFill>
                  <a:schemeClr val="accent6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smtClean="0">
                <a:solidFill>
                  <a:schemeClr val="accent6"/>
                </a:solidFill>
                <a:latin typeface="Nikosh" pitchFamily="2" charset="0"/>
                <a:cs typeface="Nikosh" pitchFamily="2" charset="0"/>
              </a:rPr>
              <a:t>         </a:t>
            </a:r>
            <a:r>
              <a:rPr lang="bn-BD" sz="2400" dirty="0" smtClean="0">
                <a:solidFill>
                  <a:schemeClr val="accent6"/>
                </a:solidFill>
                <a:latin typeface="Nikosh" pitchFamily="2" charset="0"/>
                <a:cs typeface="Nikosh" pitchFamily="2" charset="0"/>
              </a:rPr>
              <a:t>বিষয়ঃ </a:t>
            </a:r>
            <a:r>
              <a:rPr lang="bn-BD" sz="2400" dirty="0">
                <a:solidFill>
                  <a:schemeClr val="accent6"/>
                </a:solidFill>
                <a:latin typeface="Nikosh" pitchFamily="2" charset="0"/>
                <a:cs typeface="Nikosh" pitchFamily="2" charset="0"/>
              </a:rPr>
              <a:t>কৃষি শিক্ষা</a:t>
            </a:r>
          </a:p>
          <a:p>
            <a:r>
              <a:rPr lang="bn-BD" sz="2400" dirty="0">
                <a:solidFill>
                  <a:schemeClr val="accent6"/>
                </a:solidFill>
                <a:latin typeface="Nikosh" pitchFamily="2" charset="0"/>
                <a:cs typeface="Nikosh" pitchFamily="2" charset="0"/>
              </a:rPr>
              <a:t>        </a:t>
            </a:r>
            <a:r>
              <a:rPr lang="bn-BD" sz="2400" dirty="0" smtClean="0">
                <a:solidFill>
                  <a:schemeClr val="accent6"/>
                </a:solidFill>
                <a:latin typeface="Nikosh" pitchFamily="2" charset="0"/>
                <a:cs typeface="Nikosh" pitchFamily="2" charset="0"/>
              </a:rPr>
              <a:t>শ্রেণীঃ </a:t>
            </a:r>
            <a:r>
              <a:rPr lang="bn-BD" sz="2400" dirty="0">
                <a:solidFill>
                  <a:schemeClr val="accent6"/>
                </a:solidFill>
                <a:latin typeface="Nikosh" pitchFamily="2" charset="0"/>
                <a:cs typeface="Nikosh" pitchFamily="2" charset="0"/>
              </a:rPr>
              <a:t>৮ম  </a:t>
            </a:r>
          </a:p>
          <a:p>
            <a:r>
              <a:rPr lang="bn-BD" sz="2400" dirty="0">
                <a:solidFill>
                  <a:schemeClr val="accent6"/>
                </a:solidFill>
                <a:latin typeface="Nikosh" pitchFamily="2" charset="0"/>
                <a:cs typeface="Nikosh" pitchFamily="2" charset="0"/>
              </a:rPr>
              <a:t>       </a:t>
            </a:r>
            <a:r>
              <a:rPr lang="bn-BD" sz="2400" dirty="0" smtClean="0">
                <a:solidFill>
                  <a:schemeClr val="accent6"/>
                </a:solidFill>
                <a:latin typeface="Nikosh" pitchFamily="2" charset="0"/>
                <a:cs typeface="Nikosh" pitchFamily="2" charset="0"/>
              </a:rPr>
              <a:t>অধ্যায়ঃ </a:t>
            </a:r>
            <a:r>
              <a:rPr lang="bn-BD" sz="2400" dirty="0">
                <a:solidFill>
                  <a:schemeClr val="accent6"/>
                </a:solidFill>
                <a:latin typeface="Nikosh" pitchFamily="2" charset="0"/>
                <a:cs typeface="Nikosh" pitchFamily="2" charset="0"/>
              </a:rPr>
              <a:t>প্রথম</a:t>
            </a:r>
          </a:p>
          <a:p>
            <a:r>
              <a:rPr lang="bn-BD" sz="2400" dirty="0">
                <a:solidFill>
                  <a:schemeClr val="accent6"/>
                </a:solidFill>
                <a:latin typeface="Nikosh" pitchFamily="2" charset="0"/>
                <a:cs typeface="Nikosh" pitchFamily="2" charset="0"/>
              </a:rPr>
              <a:t>     </a:t>
            </a:r>
            <a:r>
              <a:rPr lang="bn-BD" sz="2400" dirty="0" smtClean="0">
                <a:solidFill>
                  <a:schemeClr val="accent6"/>
                </a:solidFill>
                <a:latin typeface="Nikosh" pitchFamily="2" charset="0"/>
                <a:cs typeface="Nikosh" pitchFamily="2" charset="0"/>
              </a:rPr>
              <a:t>উদ্যান </a:t>
            </a:r>
            <a:r>
              <a:rPr lang="bn-BD" sz="2400" dirty="0">
                <a:solidFill>
                  <a:schemeClr val="accent6"/>
                </a:solidFill>
                <a:latin typeface="Nikosh" pitchFamily="2" charset="0"/>
                <a:cs typeface="Nikosh" pitchFamily="2" charset="0"/>
              </a:rPr>
              <a:t>ফসলের চাষ</a:t>
            </a:r>
          </a:p>
          <a:p>
            <a:r>
              <a:rPr lang="bn-BD" sz="2400" dirty="0">
                <a:solidFill>
                  <a:schemeClr val="accent6"/>
                </a:solidFill>
                <a:latin typeface="Nikosh" pitchFamily="2" charset="0"/>
                <a:cs typeface="Nikosh" pitchFamily="2" charset="0"/>
              </a:rPr>
              <a:t>       </a:t>
            </a:r>
            <a:r>
              <a:rPr lang="bn-BD" sz="2400" dirty="0" smtClean="0">
                <a:solidFill>
                  <a:schemeClr val="accent6"/>
                </a:solidFill>
                <a:latin typeface="Nikosh" pitchFamily="2" charset="0"/>
                <a:cs typeface="Nikosh" pitchFamily="2" charset="0"/>
              </a:rPr>
              <a:t>সময় </a:t>
            </a:r>
            <a:r>
              <a:rPr lang="bn-BD" sz="2400" dirty="0">
                <a:solidFill>
                  <a:schemeClr val="accent6"/>
                </a:solidFill>
                <a:latin typeface="Nikosh" pitchFamily="2" charset="0"/>
                <a:cs typeface="Nikosh" pitchFamily="2" charset="0"/>
              </a:rPr>
              <a:t>-৪০ মিনিট</a:t>
            </a:r>
          </a:p>
          <a:p>
            <a:r>
              <a:rPr lang="bn-BD" sz="2400" dirty="0">
                <a:solidFill>
                  <a:schemeClr val="accent6"/>
                </a:solidFill>
                <a:latin typeface="Nikosh" pitchFamily="2" charset="0"/>
                <a:cs typeface="Nikosh" pitchFamily="2" charset="0"/>
              </a:rPr>
              <a:t>     </a:t>
            </a:r>
            <a:r>
              <a:rPr lang="bn-BD" sz="2400" dirty="0" smtClean="0">
                <a:solidFill>
                  <a:schemeClr val="accent6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BD" sz="2400" dirty="0" smtClean="0">
                <a:solidFill>
                  <a:schemeClr val="accent6"/>
                </a:solidFill>
                <a:latin typeface="Nikosh" pitchFamily="2" charset="0"/>
                <a:cs typeface="Nikosh" pitchFamily="2" charset="0"/>
              </a:rPr>
              <a:t>তারিখ-১০/০৯/১৩ </a:t>
            </a:r>
            <a:endParaRPr lang="bn-BD" sz="2400" dirty="0">
              <a:solidFill>
                <a:schemeClr val="accent6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67200" y="990600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217158" y="990600"/>
            <a:ext cx="38100" cy="410299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1258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OEL\Desktop\Tohura\Download Picture\imadez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6200"/>
            <a:ext cx="4191000" cy="2251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DOEL\Desktop\Tohura\Download Picture\imagcrs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00" y="76200"/>
            <a:ext cx="4610100" cy="2403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DOEL\Desktop\Tohura\Download Picture\imag3ew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459182"/>
            <a:ext cx="4191000" cy="2199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DOEL\Desktop\Tohura\Download Picture\ima56tg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00" y="2479964"/>
            <a:ext cx="4610100" cy="2240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DOEL\Desktop\Tohura\Download Picture\imagcdbe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454235"/>
            <a:ext cx="40386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DOEL\Desktop\Tohura\Download Picture\ima098ges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00" y="4468090"/>
            <a:ext cx="4610100" cy="2389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DOEL\Desktop\Tohura\Download Picture\imag3ew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2459182"/>
            <a:ext cx="4191000" cy="2199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DOEL\Desktop\Tohura\Download Picture\imadez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49" y="76200"/>
            <a:ext cx="4191000" cy="2251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DOEL\Desktop\Tohura\Download Picture\imagcrs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549" y="76200"/>
            <a:ext cx="4610100" cy="2403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DOEL\Desktop\Tohura\Download Picture\ima56tg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549" y="2479964"/>
            <a:ext cx="4610100" cy="2240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DOEL\Desktop\Tohura\Download Picture\imagcdbe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49" y="4454235"/>
            <a:ext cx="40386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DOEL\Desktop\Tohura\Download Picture\ima098ges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549" y="4468090"/>
            <a:ext cx="4610100" cy="2389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DOEL\Desktop\Tohura\Download Picture\imag3ew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49" y="2459182"/>
            <a:ext cx="4191000" cy="2199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2716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295400"/>
            <a:ext cx="81534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    </a:t>
            </a:r>
            <a:r>
              <a:rPr lang="bn-BD" sz="72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পাঠের শিরোনাম</a:t>
            </a:r>
          </a:p>
          <a:p>
            <a:r>
              <a:rPr lang="en-US" sz="5400" dirty="0" smtClean="0">
                <a:latin typeface="Nikosh" pitchFamily="2" charset="0"/>
                <a:cs typeface="Nikosh" pitchFamily="2" charset="0"/>
              </a:rPr>
              <a:t>        </a:t>
            </a:r>
            <a:r>
              <a:rPr lang="bn-BD" sz="66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উদ্যান </a:t>
            </a:r>
            <a:r>
              <a:rPr lang="bn-BD" sz="6600" dirty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ফসল</a:t>
            </a:r>
            <a:endParaRPr lang="en-US" sz="6600" dirty="0">
              <a:solidFill>
                <a:srgbClr val="00B05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668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295400"/>
            <a:ext cx="86868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3"/>
            <a:r>
              <a:rPr lang="en-US" sz="66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  </a:t>
            </a:r>
            <a:r>
              <a:rPr lang="bn-BD" sz="66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শিখনফলঃ </a:t>
            </a:r>
          </a:p>
          <a:p>
            <a:pPr lvl="3"/>
            <a:r>
              <a:rPr lang="bn-BD" sz="2800" dirty="0" smtClean="0">
                <a:solidFill>
                  <a:schemeClr val="tx2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১।উদ্যান ফসল কি তা বলতে পারবে।</a:t>
            </a:r>
            <a:endParaRPr lang="bn-BD" sz="2800" dirty="0">
              <a:solidFill>
                <a:schemeClr val="tx2">
                  <a:lumMod val="50000"/>
                </a:schemeClr>
              </a:solidFill>
              <a:latin typeface="Nikosh" pitchFamily="2" charset="0"/>
              <a:cs typeface="Nikosh" pitchFamily="2" charset="0"/>
            </a:endParaRPr>
          </a:p>
          <a:p>
            <a:pPr lvl="3"/>
            <a:r>
              <a:rPr lang="bn-BD" sz="2800" dirty="0" smtClean="0">
                <a:solidFill>
                  <a:schemeClr val="tx2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২।উদ্যান </a:t>
            </a:r>
            <a:r>
              <a:rPr lang="bn-BD" sz="2800" dirty="0">
                <a:solidFill>
                  <a:schemeClr val="tx2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ফসলের প্রকারভেদ বর্ননা করতে </a:t>
            </a:r>
            <a:r>
              <a:rPr lang="bn-BD" sz="2800" dirty="0" smtClean="0">
                <a:solidFill>
                  <a:schemeClr val="tx2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পারবে। </a:t>
            </a:r>
            <a:endParaRPr lang="bn-BD" sz="2800" dirty="0">
              <a:solidFill>
                <a:schemeClr val="tx2">
                  <a:lumMod val="50000"/>
                </a:schemeClr>
              </a:solidFill>
              <a:latin typeface="Nikosh" pitchFamily="2" charset="0"/>
              <a:cs typeface="Nikosh" pitchFamily="2" charset="0"/>
            </a:endParaRPr>
          </a:p>
          <a:p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        </a:t>
            </a:r>
            <a:r>
              <a:rPr lang="bn-BD" sz="2800" dirty="0" smtClean="0">
                <a:solidFill>
                  <a:schemeClr val="tx2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      ৩।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BD" sz="2800" dirty="0" smtClean="0">
                <a:solidFill>
                  <a:schemeClr val="tx2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উদ্যান </a:t>
            </a:r>
            <a:r>
              <a:rPr lang="bn-BD" sz="2800" dirty="0">
                <a:solidFill>
                  <a:schemeClr val="tx2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ফসলের গুরুত্ব ব্যাখ্যা </a:t>
            </a:r>
            <a:r>
              <a:rPr lang="bn-BD" sz="2800" dirty="0" smtClean="0">
                <a:solidFill>
                  <a:schemeClr val="tx2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করতে পারবে</a:t>
            </a:r>
            <a:r>
              <a:rPr lang="bn-BD" sz="2800" dirty="0">
                <a:solidFill>
                  <a:schemeClr val="tx2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762763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OEL\Desktop\Tohura\Download Picture\imadez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6200"/>
            <a:ext cx="4191000" cy="2251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DOEL\Desktop\Tohura\Download Picture\imagcrs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00" y="76200"/>
            <a:ext cx="4610100" cy="2403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DOEL\Desktop\Tohura\Download Picture\imag3ew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459182"/>
            <a:ext cx="4191000" cy="2199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DOEL\Desktop\Tohura\Download Picture\ima56tg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00" y="2479964"/>
            <a:ext cx="4610100" cy="2240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4800" y="5181600"/>
            <a:ext cx="6781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" pitchFamily="2" charset="0"/>
                <a:cs typeface="Nikosh" pitchFamily="2" charset="0"/>
              </a:rPr>
              <a:t>উদ্যান ফসলের সংজ্ঞাঃ </a:t>
            </a:r>
            <a:r>
              <a:rPr lang="bn-BD" sz="2000" dirty="0" smtClean="0">
                <a:latin typeface="Nikosh" pitchFamily="2" charset="0"/>
                <a:cs typeface="Nikosh" pitchFamily="2" charset="0"/>
              </a:rPr>
              <a:t>বাড়ির সামনে যেসব গাছ লাগনো ষায় তাকে উদ্যন ফসল বলে ।</a:t>
            </a:r>
            <a:endParaRPr lang="en-US" sz="20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354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OEL\Desktop\Tohura\Download Picture\imagddd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4" y="1066800"/>
            <a:ext cx="2657475" cy="3003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57200" y="5364079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" pitchFamily="2" charset="0"/>
                <a:cs typeface="Nikosh" pitchFamily="2" charset="0"/>
              </a:rPr>
              <a:t>উদ্যান ফসলের প্রকারভেদঃ উদ্যন ফসল তিন প্রকার 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10" name="Picture 2" descr="C:\Users\DOEL\Desktop\Tohura\Download Picture\imagchy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1342" y="1066800"/>
            <a:ext cx="3210330" cy="3003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982" y="1066800"/>
            <a:ext cx="2895600" cy="2968401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133600" y="201164"/>
            <a:ext cx="403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উদ্যান ফসল</a:t>
            </a:r>
            <a:endParaRPr lang="en-US" sz="54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28599" y="4343400"/>
            <a:ext cx="21336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" pitchFamily="2" charset="0"/>
                <a:cs typeface="Nikosh" pitchFamily="2" charset="0"/>
              </a:rPr>
              <a:t>ফল জাতীয়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048000" y="4196687"/>
            <a:ext cx="24264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" pitchFamily="2" charset="0"/>
                <a:cs typeface="Nikosh" pitchFamily="2" charset="0"/>
              </a:rPr>
              <a:t>সবজি </a:t>
            </a:r>
            <a:r>
              <a:rPr lang="bn-BD" sz="2400" dirty="0" smtClean="0">
                <a:latin typeface="Nikosh" pitchFamily="2" charset="0"/>
                <a:cs typeface="Nikosh" pitchFamily="2" charset="0"/>
              </a:rPr>
              <a:t>জাতীয়</a:t>
            </a:r>
            <a:endParaRPr lang="en-US" sz="2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629400" y="4196687"/>
            <a:ext cx="16712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" pitchFamily="2" charset="0"/>
                <a:cs typeface="Nikosh" pitchFamily="2" charset="0"/>
              </a:rPr>
              <a:t>মসলা</a:t>
            </a:r>
            <a:r>
              <a:rPr lang="bn-BD" dirty="0" smtClean="0">
                <a:latin typeface="Nikosh" pitchFamily="2" charset="0"/>
                <a:cs typeface="Nikosh" pitchFamily="2" charset="0"/>
              </a:rPr>
              <a:t> জাতীয়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6501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0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524000"/>
            <a:ext cx="571500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জোড়ায় </a:t>
            </a:r>
            <a:r>
              <a:rPr lang="bn-BD" sz="40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কাজঃ৩মিনিট</a:t>
            </a:r>
            <a:endParaRPr lang="en-US" sz="4000" dirty="0" smtClean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  <a:p>
            <a:endParaRPr lang="en-US" dirty="0">
              <a:latin typeface="Nikosh" pitchFamily="2" charset="0"/>
              <a:cs typeface="Nikosh" pitchFamily="2" charset="0"/>
            </a:endParaRPr>
          </a:p>
          <a:p>
            <a:r>
              <a:rPr lang="bn-BD" sz="2000" dirty="0">
                <a:solidFill>
                  <a:schemeClr val="accent6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১।কয়েকটি ফল জাতীয় উদ্যান ফসলের নাম লিখ?</a:t>
            </a:r>
          </a:p>
          <a:p>
            <a:endParaRPr lang="bn-BD" sz="2000" dirty="0">
              <a:solidFill>
                <a:schemeClr val="accent6">
                  <a:lumMod val="75000"/>
                </a:schemeClr>
              </a:solidFill>
              <a:latin typeface="Nikosh" pitchFamily="2" charset="0"/>
              <a:cs typeface="Nikosh" pitchFamily="2" charset="0"/>
            </a:endParaRPr>
          </a:p>
          <a:p>
            <a:r>
              <a:rPr lang="bn-BD" sz="2000" dirty="0">
                <a:solidFill>
                  <a:schemeClr val="accent6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২।কাঁচা মরিচ, রসুন, পিঁয়াজ, কোন জাতীয় উদ্যান </a:t>
            </a:r>
            <a:r>
              <a:rPr lang="bn-BD" sz="2000" dirty="0" smtClean="0">
                <a:solidFill>
                  <a:schemeClr val="accent6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ফসল ?                             </a:t>
            </a:r>
            <a:endParaRPr lang="bn-BD" sz="2000" dirty="0">
              <a:solidFill>
                <a:schemeClr val="accent6">
                  <a:lumMod val="75000"/>
                </a:schemeClr>
              </a:solidFill>
              <a:latin typeface="Nikosh" pitchFamily="2" charset="0"/>
              <a:cs typeface="Nikosh" pitchFamily="2" charset="0"/>
            </a:endParaRPr>
          </a:p>
          <a:p>
            <a:endParaRPr lang="bn-BD" sz="2000" dirty="0">
              <a:solidFill>
                <a:schemeClr val="accent6">
                  <a:lumMod val="75000"/>
                </a:schemeClr>
              </a:solidFill>
              <a:latin typeface="Nikosh" pitchFamily="2" charset="0"/>
              <a:cs typeface="Nikosh" pitchFamily="2" charset="0"/>
            </a:endParaRPr>
          </a:p>
          <a:p>
            <a:r>
              <a:rPr lang="bn-BD" sz="2000" dirty="0">
                <a:solidFill>
                  <a:schemeClr val="accent6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৩।পেঁপে কোন জাতীয় উদ্যান ফসল?</a:t>
            </a:r>
          </a:p>
          <a:p>
            <a:r>
              <a:rPr lang="bn-BD" sz="2000" dirty="0">
                <a:solidFill>
                  <a:schemeClr val="accent6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     </a:t>
            </a:r>
            <a:endParaRPr lang="en-US" sz="2000" dirty="0">
              <a:solidFill>
                <a:schemeClr val="accent6">
                  <a:lumMod val="75000"/>
                </a:schemeClr>
              </a:solidFill>
              <a:latin typeface="Nikosh" pitchFamily="2" charset="0"/>
              <a:cs typeface="Nikosh" pitchFamily="2" charset="0"/>
            </a:endParaRPr>
          </a:p>
          <a:p>
            <a:r>
              <a:rPr lang="bn-BD" dirty="0" smtClean="0">
                <a:latin typeface="Nikosh" pitchFamily="2" charset="0"/>
                <a:cs typeface="Nikosh" pitchFamily="2" charset="0"/>
              </a:rPr>
              <a:t> </a:t>
            </a:r>
            <a:endParaRPr lang="en-US" dirty="0" smtClean="0">
              <a:latin typeface="Nikosh" pitchFamily="2" charset="0"/>
              <a:cs typeface="Nikosh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321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219200"/>
            <a:ext cx="81534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  </a:t>
            </a:r>
            <a:r>
              <a:rPr lang="bn-BD" sz="5400" u="sng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একক কাজঃ ৩ মিনিট </a:t>
            </a:r>
          </a:p>
          <a:p>
            <a:r>
              <a:rPr lang="bn-BD" sz="28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    </a:t>
            </a:r>
          </a:p>
          <a:p>
            <a:r>
              <a:rPr lang="bn-BD" sz="2800" dirty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BD" sz="28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 </a:t>
            </a:r>
            <a:r>
              <a:rPr lang="bn-BD" sz="36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উদ্যান ফসল কত প্রকার ও কি কি ? </a:t>
            </a:r>
            <a:endParaRPr lang="en-US" sz="3600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Explosion 1 2"/>
          <p:cNvSpPr/>
          <p:nvPr/>
        </p:nvSpPr>
        <p:spPr>
          <a:xfrm>
            <a:off x="595745" y="2209800"/>
            <a:ext cx="190500" cy="739408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831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2057400"/>
            <a:ext cx="632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3" name="Picture 2" descr="D:\tohura\PROTTOY\Famous picture\Dhaka\4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961131"/>
            <a:ext cx="3200400" cy="3999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DOEL\Desktop\Tohura\Download Picture\imagecxz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990600"/>
            <a:ext cx="4648200" cy="399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4104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00" y="1600200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19200" y="228600"/>
            <a:ext cx="655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দলীয় কাজঃ-১০মিনিট</a:t>
            </a:r>
            <a:endParaRPr lang="en-US" sz="48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Picture 3" descr="C:\Users\DOEL\Desktop\Tohura\Download Picture\imaggdc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7800"/>
            <a:ext cx="306705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D:\tohura\PROTTOY\Famous picture\Life\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050" y="1447800"/>
            <a:ext cx="2857500" cy="3200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D:\tohura\PROTTOY\Famous picture\Natural Beauty\3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550" y="1447799"/>
            <a:ext cx="314325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20973" y="4883624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" pitchFamily="2" charset="0"/>
                <a:cs typeface="Nikosh" pitchFamily="2" charset="0"/>
              </a:rPr>
              <a:t>উদ্যান ফসলের অর্থনৈতিক গুরুত্ব কি কি?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555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DOEL\Desktop\Tohura\Download Picture\imageqq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830" y="1756738"/>
            <a:ext cx="3648075" cy="2624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00669" y="4549"/>
            <a:ext cx="7573370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" pitchFamily="2" charset="0"/>
                <a:cs typeface="Nikosh" pitchFamily="2" charset="0"/>
              </a:rPr>
              <a:t>মূল্যায়ন  সময়ঃ ৩মিনিট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7" name="Picture 4" descr="C:\Users\DOEL\Desktop\Tohura\Download Picture\imagevv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299" y="1721724"/>
            <a:ext cx="3771901" cy="2659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38199" y="1219200"/>
            <a:ext cx="7696200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US" sz="4000" dirty="0"/>
          </a:p>
        </p:txBody>
      </p:sp>
      <p:sp>
        <p:nvSpPr>
          <p:cNvPr id="9" name="Rectangle 8"/>
          <p:cNvSpPr/>
          <p:nvPr/>
        </p:nvSpPr>
        <p:spPr>
          <a:xfrm>
            <a:off x="685800" y="4419600"/>
            <a:ext cx="6324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১। উদ্যান ফসল </a:t>
            </a:r>
            <a:r>
              <a:rPr lang="bn-BD" dirty="0">
                <a:latin typeface="Nikosh" pitchFamily="2" charset="0"/>
                <a:cs typeface="Nikosh" pitchFamily="2" charset="0"/>
              </a:rPr>
              <a:t>কাকে </a:t>
            </a:r>
            <a:r>
              <a:rPr lang="bn-BD" dirty="0" smtClean="0">
                <a:latin typeface="Nikosh" pitchFamily="2" charset="0"/>
                <a:cs typeface="Nikosh" pitchFamily="2" charset="0"/>
              </a:rPr>
              <a:t>বলে ?</a:t>
            </a:r>
          </a:p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২</a:t>
            </a:r>
            <a:r>
              <a:rPr lang="bn-BD" dirty="0">
                <a:latin typeface="Nikosh" pitchFamily="2" charset="0"/>
                <a:cs typeface="Nikosh" pitchFamily="2" charset="0"/>
              </a:rPr>
              <a:t>।১ও২নং চিত্রটি কোন </a:t>
            </a:r>
            <a:r>
              <a:rPr lang="bn-BD" dirty="0" smtClean="0">
                <a:latin typeface="Nikosh" pitchFamily="2" charset="0"/>
                <a:cs typeface="Nikosh" pitchFamily="2" charset="0"/>
              </a:rPr>
              <a:t>জাতীয় </a:t>
            </a:r>
            <a:r>
              <a:rPr lang="bn-BD" dirty="0">
                <a:latin typeface="Nikosh" pitchFamily="2" charset="0"/>
                <a:cs typeface="Nikosh" pitchFamily="2" charset="0"/>
              </a:rPr>
              <a:t>উদ্যান ফসল?</a:t>
            </a:r>
          </a:p>
          <a:p>
            <a:r>
              <a:rPr lang="bn-BD" dirty="0">
                <a:latin typeface="Nikosh" pitchFamily="2" charset="0"/>
                <a:cs typeface="Nikosh" pitchFamily="2" charset="0"/>
              </a:rPr>
              <a:t>৩।৩নং চিত্রটি ফল জাতীয় উদ্যান ফসল হলেও আমরা সবজি হিসাবে ব্যবহার  করে থাকি এ রকম আর কোন ফলের নাম বলতে পারবে।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958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0" y="990600"/>
            <a:ext cx="518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057400" y="1199882"/>
            <a:ext cx="518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905001" y="1384548"/>
            <a:ext cx="365759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বাড়ীর </a:t>
            </a:r>
            <a:r>
              <a:rPr lang="bn-BD" sz="44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কাজঃ</a:t>
            </a:r>
            <a:endParaRPr lang="en-US" sz="44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5800" y="2133600"/>
            <a:ext cx="7467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dirty="0">
                <a:solidFill>
                  <a:schemeClr val="accent6"/>
                </a:solidFill>
                <a:latin typeface="Nikosh" pitchFamily="2" charset="0"/>
                <a:cs typeface="Nikosh" pitchFamily="2" charset="0"/>
              </a:rPr>
              <a:t>তোমাদের বাড়ীর আসে পাশে যে সব  উদ্যান ফসল পাওয়া যায় তার একটি তালিকা তৈরী করে আনবে।</a:t>
            </a:r>
            <a:endParaRPr lang="en-US" sz="2800" dirty="0">
              <a:solidFill>
                <a:schemeClr val="accent6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9477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0" y="2209800"/>
            <a:ext cx="4267200" cy="304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4267200" y="1464860"/>
            <a:ext cx="3429000" cy="190500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chemeClr val="bg2">
                    <a:lumMod val="10000"/>
                  </a:schemeClr>
                </a:solidFill>
                <a:latin typeface="Nikosh" pitchFamily="2" charset="0"/>
                <a:cs typeface="Nikosh" pitchFamily="2" charset="0"/>
              </a:rPr>
              <a:t>ধন্যবাদ</a:t>
            </a:r>
            <a:endParaRPr lang="en-US" sz="5400" dirty="0">
              <a:solidFill>
                <a:schemeClr val="bg2">
                  <a:lumMod val="10000"/>
                </a:schemeClr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052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path" presetSubtype="0" repeatCount="1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875 -0.0303 L -0.02084 -0.0303 L -0.02084 0.42484 L -0.4875 0.42484 L -0.4875 -0.0303 Z " pathEditMode="relative" rAng="0" ptsTypes="FFFFF">
                                      <p:cBhvr>
                                        <p:cTn id="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33" y="227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461</TotalTime>
  <Words>225</Words>
  <Application>Microsoft Office PowerPoint</Application>
  <PresentationFormat>On-screen Show (4:3)</PresentationFormat>
  <Paragraphs>48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Couture</vt:lpstr>
      <vt:lpstr>স্বাগতম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kamrul</dc:creator>
  <cp:lastModifiedBy>kamrul</cp:lastModifiedBy>
  <cp:revision>52</cp:revision>
  <dcterms:created xsi:type="dcterms:W3CDTF">2013-09-08T17:33:38Z</dcterms:created>
  <dcterms:modified xsi:type="dcterms:W3CDTF">2013-09-10T21:32:57Z</dcterms:modified>
</cp:coreProperties>
</file>