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45" autoAdjust="0"/>
  </p:normalViewPr>
  <p:slideViewPr>
    <p:cSldViewPr>
      <p:cViewPr>
        <p:scale>
          <a:sx n="70" d="100"/>
          <a:sy n="70" d="100"/>
        </p:scale>
        <p:origin x="-128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7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2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3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6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9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0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3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6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17239-56FC-49FD-8BB6-C71CF53D60E9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1D57E-BE08-4F66-B4D7-284001D6F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0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1676400"/>
          </a:xfrm>
        </p:spPr>
        <p:txBody>
          <a:bodyPr>
            <a:noAutofit/>
          </a:bodyPr>
          <a:lstStyle/>
          <a:p>
            <a:r>
              <a:rPr lang="bn-BD" sz="259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2628899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07" y="2620236"/>
            <a:ext cx="7620000" cy="29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454468"/>
            <a:ext cx="5181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মোঃকামাল উদ্দিন</a:t>
            </a:r>
          </a:p>
          <a:p>
            <a:r>
              <a:rPr lang="bn-BD" sz="3200" b="1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সহকারী শিক্ষক</a:t>
            </a:r>
          </a:p>
          <a:p>
            <a:r>
              <a:rPr lang="bn-BD" sz="3200" b="1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নিয়ামতপুর উচ্চ বালিকা বিদ্যালয় ও কলেজ</a:t>
            </a:r>
            <a:r>
              <a:rPr lang="bn-BD" sz="2400" b="1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2400" b="1" i="1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400" b="1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Email no. kamaluddin1234567@gmail.com</a:t>
            </a:r>
            <a:endParaRPr lang="bn-BD" sz="2400" b="1" i="1" dirty="0" smtClean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400" b="1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moba</a:t>
            </a:r>
            <a:r>
              <a:rPr lang="en-US" sz="2400" b="1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. 01740541856</a:t>
            </a:r>
            <a:endParaRPr lang="en-US" sz="2400" b="1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8642" y="1454468"/>
            <a:ext cx="342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বিষয়ঃবিজ্ঞান 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নবম অধ্যায় 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দুর্যোগের  সাথে  বসবাস 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তারিখঃ ০৯/০৯/২০১৩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.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</a:t>
            </a:r>
            <a:endParaRPr lang="en-US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125439"/>
            <a:ext cx="3429000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পরিচিতিঃ</a:t>
            </a:r>
            <a:endParaRPr lang="en-US" sz="72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920412"/>
            <a:ext cx="1371600" cy="17648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154551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বি,এস – সি ,বি এড  </a:t>
            </a:r>
            <a:endParaRPr lang="en-US" sz="2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524006" y="1807122"/>
            <a:ext cx="34636" cy="3113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82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8921" y="5136078"/>
            <a:ext cx="8077200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i="1" dirty="0" smtClean="0">
                <a:solidFill>
                  <a:srgbClr val="FF0000"/>
                </a:solidFill>
              </a:rPr>
              <a:t>আজকের পাঠের শিরোনামঃভূমিকম্প </a:t>
            </a:r>
            <a:endParaRPr lang="en-US" sz="4400" b="1" i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44" y="-20782"/>
            <a:ext cx="41148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15" y="152400"/>
            <a:ext cx="4323035" cy="15685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3" y="2133600"/>
            <a:ext cx="4183601" cy="20257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28" y="2209799"/>
            <a:ext cx="4200738" cy="19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8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513306"/>
            <a:ext cx="5105400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 ফলঃ  </a:t>
            </a:r>
            <a:endParaRPr lang="en-US" sz="96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9792" y="2299096"/>
            <a:ext cx="8915400" cy="37856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১।ভুমিকম্প কি </a:t>
            </a:r>
            <a:r>
              <a:rPr lang="bn-BD" sz="4000" b="1" dirty="0">
                <a:latin typeface="Nikosh" pitchFamily="2" charset="0"/>
                <a:cs typeface="Nikosh" pitchFamily="2" charset="0"/>
              </a:rPr>
              <a:t>বলতে পারবে। </a:t>
            </a:r>
          </a:p>
          <a:p>
            <a:r>
              <a:rPr lang="bn-BD" sz="4000" b="1" dirty="0">
                <a:latin typeface="Nikosh" pitchFamily="2" charset="0"/>
                <a:cs typeface="Nikosh" pitchFamily="2" charset="0"/>
              </a:rPr>
              <a:t>২। ভুমিকম্পের কারন বলতে পারবে । </a:t>
            </a:r>
          </a:p>
          <a:p>
            <a:r>
              <a:rPr lang="bn-BD" sz="4000" b="1" dirty="0">
                <a:latin typeface="Nikosh" pitchFamily="2" charset="0"/>
                <a:cs typeface="Nikosh" pitchFamily="2" charset="0"/>
              </a:rPr>
              <a:t>৩। ভুমিকম্পের ফলে </a:t>
            </a:r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000" b="1" dirty="0">
                <a:latin typeface="Nikosh" pitchFamily="2" charset="0"/>
                <a:cs typeface="Nikosh" pitchFamily="2" charset="0"/>
              </a:rPr>
              <a:t>কি  ক্ষতি সাধিত হয় তা বলতে পারবে। </a:t>
            </a:r>
          </a:p>
          <a:p>
            <a:r>
              <a:rPr lang="bn-BD" sz="4000" b="1" dirty="0">
                <a:latin typeface="Nikosh" pitchFamily="2" charset="0"/>
                <a:cs typeface="Nikosh" pitchFamily="2" charset="0"/>
              </a:rPr>
              <a:t>৪।ভুমিকম্প  হলে পরবর্তী করনীয় কি তা বলতে পারবে।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  <a:p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84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0"/>
            <a:ext cx="4495800" cy="365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743" y="144484"/>
            <a:ext cx="4267200" cy="3517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3826065"/>
            <a:ext cx="156061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" pitchFamily="2" charset="0"/>
                <a:cs typeface="Nikosh" pitchFamily="2" charset="0"/>
              </a:rPr>
              <a:t>ভূগর্ভ ভাগ 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4077672"/>
            <a:ext cx="2362201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" pitchFamily="2" charset="0"/>
                <a:cs typeface="Nikosh" pitchFamily="2" charset="0"/>
              </a:rPr>
              <a:t>টেকটনিক </a:t>
            </a:r>
            <a:r>
              <a:rPr lang="bn-BD" sz="3200" b="1" dirty="0" smtClean="0">
                <a:latin typeface="Nikosh" pitchFamily="2" charset="0"/>
                <a:cs typeface="Nikosh" pitchFamily="2" charset="0"/>
              </a:rPr>
              <a:t>প্লেট 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811486"/>
            <a:ext cx="8305799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ভু অভ্যন্তরে হঠা ৎ সৃষ্ট কোন কম্পন ভূতকে আকর্ষিক আন্দোলন সৃষ্টি করে তাকে ভুমিকম্প বলে । 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5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52400"/>
            <a:ext cx="4267200" cy="36497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392" y="339330"/>
            <a:ext cx="4114799" cy="34973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3810000"/>
            <a:ext cx="16002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" pitchFamily="2" charset="0"/>
                <a:cs typeface="Nikosh" pitchFamily="2" charset="0"/>
              </a:rPr>
              <a:t>ভুগরভস্ত ভাগ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3802190"/>
            <a:ext cx="266700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" pitchFamily="2" charset="0"/>
                <a:cs typeface="Nikosh" pitchFamily="2" charset="0"/>
              </a:rPr>
              <a:t>টেকটনিক </a:t>
            </a:r>
            <a:r>
              <a:rPr lang="bn-BD" sz="2800" b="1" dirty="0" smtClean="0">
                <a:latin typeface="Nikosh" pitchFamily="2" charset="0"/>
                <a:cs typeface="Nikosh" pitchFamily="2" charset="0"/>
              </a:rPr>
              <a:t>প্লেট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399" y="4343400"/>
            <a:ext cx="8497721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আমাদের ভূগর্ভ কতকগুলো  ভাগে বিভক্ত  যাদেরকে </a:t>
            </a:r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টেকটনিক  </a:t>
            </a:r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প্লেট বলে । </a:t>
            </a:r>
          </a:p>
          <a:p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এই টেকনিকপ্লেট কিন্তু স্তিতি শিল নয়, চলমান হতে পারে । এই </a:t>
            </a:r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টেকটনিক </a:t>
            </a:r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প্লেট </a:t>
            </a:r>
          </a:p>
          <a:p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স্থান </a:t>
            </a:r>
            <a:r>
              <a:rPr lang="bn-BD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পরিবরতনের সময় একে অপরের সাতে সজোরে আঘাত লাগে  আর সেই আঘাতের ফলেই ভূমি কম্প সৃষ্টি হয় </a:t>
            </a:r>
            <a:r>
              <a:rPr lang="bn-BD" b="1" dirty="0" smtClean="0">
                <a:latin typeface="Nikosh" pitchFamily="2" charset="0"/>
                <a:cs typeface="Nikosh" pitchFamily="2" charset="0"/>
              </a:rPr>
              <a:t>। </a:t>
            </a:r>
            <a:endParaRPr lang="en-US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86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97" y="378031"/>
            <a:ext cx="4171950" cy="32458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" y="381000"/>
            <a:ext cx="4038600" cy="32458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3657600"/>
            <a:ext cx="1676400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ঘর বাড়ি </a:t>
            </a:r>
            <a:endParaRPr lang="en-US" sz="36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3657600"/>
            <a:ext cx="19050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রাস্তা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 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4572000"/>
            <a:ext cx="76962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ভূমি কম্পের ফলে  ঘর বাড়ি, রাস্তা ঘাট , মানুষের জীবন যাত্রা ইত্যাদি সহ নানা বিধ  ক্ষতি সাধিত হয়। </a:t>
            </a:r>
            <a:endParaRPr lang="en-US" sz="3200" b="1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6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4724400"/>
            <a:ext cx="8693624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উদ্ধার তৎপরতার জন্য প্রয়োজনীয় ব্যবস্থা  গ্রহন।</a:t>
            </a:r>
            <a:endParaRPr lang="bn-BD" sz="2800" dirty="0" smtClean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3886200" cy="35023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34283"/>
            <a:ext cx="3733800" cy="346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8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82" y="2514600"/>
            <a:ext cx="3943217" cy="1762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535456"/>
            <a:ext cx="3648075" cy="175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82" y="228599"/>
            <a:ext cx="3943217" cy="2057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599"/>
            <a:ext cx="3648075" cy="2125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4679731"/>
            <a:ext cx="6781800" cy="7694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642945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" pitchFamily="2" charset="0"/>
                <a:cs typeface="Nikosh" pitchFamily="2" charset="0"/>
              </a:rPr>
              <a:t>চিকিৎসার জন্য প্রয়োজনীয়  ব্যাবস্থা গ্রহন।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60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-34636"/>
            <a:ext cx="4958941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66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দলীয় কাজঃ</a:t>
            </a:r>
            <a:endParaRPr lang="en-US" sz="66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1319602"/>
            <a:ext cx="4800600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bn-BD" sz="3200" b="1" dirty="0" smtClean="0">
                <a:latin typeface="Nikosh" pitchFamily="2" charset="0"/>
                <a:cs typeface="Nikosh" pitchFamily="2" charset="0"/>
              </a:rPr>
              <a:t>  ভূমি কম্পের ফলাফল বর্ণনা কর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246" y="2133599"/>
            <a:ext cx="3289463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" pitchFamily="2" charset="0"/>
                <a:cs typeface="Nikosh" pitchFamily="2" charset="0"/>
              </a:rPr>
              <a:t>মূল্যায়নঃ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5978" y="3819820"/>
            <a:ext cx="3887621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/>
              <a:t>ভূমিকম্পে</a:t>
            </a:r>
            <a:r>
              <a:rPr lang="bn-BD" sz="2400" dirty="0" smtClean="0"/>
              <a:t> কি অনুভুত হয় </a:t>
            </a:r>
            <a:r>
              <a:rPr lang="bn-BD" dirty="0" smtClean="0"/>
              <a:t>?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55979" y="3296593"/>
            <a:ext cx="206659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bn-BD" sz="2400" dirty="0">
                <a:solidFill>
                  <a:prstClr val="black"/>
                </a:solidFill>
              </a:rPr>
              <a:t>ভুমিকম্প কি? </a:t>
            </a:r>
          </a:p>
        </p:txBody>
      </p:sp>
    </p:spTree>
    <p:extLst>
      <p:ext uri="{BB962C8B-B14F-4D97-AF65-F5344CB8AC3E}">
        <p14:creationId xmlns:p14="http://schemas.microsoft.com/office/powerpoint/2010/main" val="147097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533400"/>
            <a:ext cx="4810496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8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বাড়ির</a:t>
            </a:r>
            <a:r>
              <a:rPr lang="bn-BD" sz="88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8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কাজঃ</a:t>
            </a:r>
            <a:r>
              <a:rPr lang="bn-BD" sz="88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 </a:t>
            </a:r>
            <a:endParaRPr lang="en-US" sz="8800" dirty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539836"/>
            <a:ext cx="8534399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" pitchFamily="2" charset="0"/>
                <a:cs typeface="Nikosh" pitchFamily="2" charset="0"/>
              </a:rPr>
              <a:t>ভুমিকম্পের পূর্ব প্রস্ততি বর্ণনা কর।  </a:t>
            </a:r>
            <a:endParaRPr lang="en-US" sz="60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3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4107873"/>
            <a:ext cx="5562600" cy="221599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ধ</a:t>
            </a:r>
            <a:r>
              <a:rPr lang="bn-BD" sz="13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ন্য</a:t>
            </a:r>
            <a:r>
              <a:rPr lang="bn-BD" sz="13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বা</a:t>
            </a:r>
            <a:r>
              <a:rPr lang="bn-BD" sz="13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দঃ</a:t>
            </a:r>
            <a:endParaRPr lang="en-US" sz="2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49" y="533400"/>
            <a:ext cx="6477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7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211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TSS</cp:lastModifiedBy>
  <cp:revision>132</cp:revision>
  <dcterms:created xsi:type="dcterms:W3CDTF">2013-09-03T08:46:02Z</dcterms:created>
  <dcterms:modified xsi:type="dcterms:W3CDTF">2013-09-10T08:46:11Z</dcterms:modified>
</cp:coreProperties>
</file>