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69" r:id="rId4"/>
    <p:sldId id="257" r:id="rId5"/>
    <p:sldId id="265" r:id="rId6"/>
    <p:sldId id="268" r:id="rId7"/>
    <p:sldId id="270" r:id="rId8"/>
    <p:sldId id="271" r:id="rId9"/>
    <p:sldId id="272" r:id="rId10"/>
    <p:sldId id="261" r:id="rId11"/>
    <p:sldId id="262" r:id="rId12"/>
    <p:sldId id="263" r:id="rId13"/>
    <p:sldId id="264" r:id="rId14"/>
    <p:sldId id="260" r:id="rId15"/>
    <p:sldId id="258" r:id="rId16"/>
    <p:sldId id="259" r:id="rId17"/>
    <p:sldId id="266" r:id="rId18"/>
    <p:sldId id="274" r:id="rId19"/>
    <p:sldId id="273" r:id="rId20"/>
    <p:sldId id="275" r:id="rId21"/>
    <p:sldId id="277" r:id="rId22"/>
    <p:sldId id="276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4C184-3453-4E75-8FB2-2B82D2B3D01E}" type="datetimeFigureOut">
              <a:rPr lang="en-US" smtClean="0"/>
              <a:pPr/>
              <a:t>13-09-2013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98808-A1E9-42E6-8947-7C881AE3D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বস্তুনিরপেক্ষ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বস্তুনিরপেক্ষ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বস্তুনিরপেক্ষ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বস্তুনিরপেক্ষ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শিক্ষার্থীরা</a:t>
            </a:r>
            <a:r>
              <a:rPr lang="en-US" dirty="0" smtClean="0"/>
              <a:t> </a:t>
            </a:r>
            <a:r>
              <a:rPr lang="en-US" dirty="0" err="1" smtClean="0"/>
              <a:t>পাঠ্যপুস্তকে</a:t>
            </a:r>
            <a:r>
              <a:rPr lang="en-US" dirty="0" smtClean="0"/>
              <a:t> </a:t>
            </a:r>
            <a:r>
              <a:rPr lang="en-US" dirty="0" err="1" smtClean="0"/>
              <a:t>অনুশীলন</a:t>
            </a:r>
            <a:r>
              <a:rPr lang="en-US" dirty="0" smtClean="0"/>
              <a:t> </a:t>
            </a:r>
            <a:r>
              <a:rPr lang="en-US" dirty="0" err="1" smtClean="0"/>
              <a:t>করবে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শিক্ষার্থীরা</a:t>
            </a:r>
            <a:r>
              <a:rPr lang="en-US" dirty="0" smtClean="0"/>
              <a:t> </a:t>
            </a:r>
            <a:r>
              <a:rPr lang="en-US" dirty="0" err="1" smtClean="0"/>
              <a:t>পাঠ্যপুস্তকে</a:t>
            </a:r>
            <a:r>
              <a:rPr lang="en-US" dirty="0" smtClean="0"/>
              <a:t> </a:t>
            </a:r>
            <a:r>
              <a:rPr lang="en-US" dirty="0" err="1" smtClean="0"/>
              <a:t>অনুশীলন</a:t>
            </a:r>
            <a:r>
              <a:rPr lang="en-US" dirty="0" smtClean="0"/>
              <a:t> </a:t>
            </a:r>
            <a:r>
              <a:rPr lang="en-US" dirty="0" err="1" smtClean="0"/>
              <a:t>করবে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err="1" smtClean="0"/>
              <a:t>গেমটি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সুন্দর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শিশুরা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খুব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আনন্দ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পাবে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আশা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খেলবেন</a:t>
            </a:r>
            <a:r>
              <a:rPr lang="en-US" baseline="0" dirty="0" smtClean="0"/>
              <a:t>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শিক্ষার্থীরা</a:t>
            </a:r>
            <a:r>
              <a:rPr lang="en-US" dirty="0" smtClean="0"/>
              <a:t> </a:t>
            </a:r>
            <a:r>
              <a:rPr lang="en-US" dirty="0" err="1" smtClean="0"/>
              <a:t>পাঠ্যপুস্তকে</a:t>
            </a:r>
            <a:r>
              <a:rPr lang="en-US" dirty="0" smtClean="0"/>
              <a:t> </a:t>
            </a:r>
            <a:r>
              <a:rPr lang="en-US" dirty="0" err="1" smtClean="0"/>
              <a:t>অনুশীলন</a:t>
            </a:r>
            <a:r>
              <a:rPr lang="en-US" dirty="0" smtClean="0"/>
              <a:t> </a:t>
            </a:r>
            <a:r>
              <a:rPr lang="en-US" dirty="0" err="1" smtClean="0"/>
              <a:t>করবে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শিক্ষার্থীরা</a:t>
            </a:r>
            <a:r>
              <a:rPr lang="en-US" dirty="0" smtClean="0"/>
              <a:t> </a:t>
            </a:r>
            <a:r>
              <a:rPr lang="en-US" dirty="0" err="1" smtClean="0"/>
              <a:t>পাঠ্যপুস্তকে</a:t>
            </a:r>
            <a:r>
              <a:rPr lang="en-US" dirty="0" smtClean="0"/>
              <a:t> </a:t>
            </a:r>
            <a:r>
              <a:rPr lang="en-US" dirty="0" err="1" smtClean="0"/>
              <a:t>বাড়ির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আনবে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2400" y="6330288"/>
            <a:ext cx="88392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74008" y="1061112"/>
            <a:ext cx="8803944" cy="1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171736" y="1117976"/>
            <a:ext cx="8803944" cy="1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 userDrawn="1"/>
        </p:nvSpPr>
        <p:spPr>
          <a:xfrm>
            <a:off x="413984" y="64008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 userDrawn="1"/>
        </p:nvSpPr>
        <p:spPr>
          <a:xfrm>
            <a:off x="1009936" y="6400800"/>
            <a:ext cx="457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 userDrawn="1"/>
        </p:nvSpPr>
        <p:spPr>
          <a:xfrm>
            <a:off x="1605888" y="6414448"/>
            <a:ext cx="457200" cy="228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 userDrawn="1"/>
        </p:nvSpPr>
        <p:spPr>
          <a:xfrm>
            <a:off x="2201840" y="6414448"/>
            <a:ext cx="457200" cy="228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 userDrawn="1"/>
        </p:nvSpPr>
        <p:spPr>
          <a:xfrm>
            <a:off x="2797792" y="64008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 userDrawn="1"/>
        </p:nvSpPr>
        <p:spPr>
          <a:xfrm>
            <a:off x="3393744" y="6400800"/>
            <a:ext cx="457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 userDrawn="1"/>
        </p:nvSpPr>
        <p:spPr>
          <a:xfrm>
            <a:off x="3989696" y="6400800"/>
            <a:ext cx="457200" cy="228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 userDrawn="1"/>
        </p:nvSpPr>
        <p:spPr>
          <a:xfrm>
            <a:off x="4585648" y="6400800"/>
            <a:ext cx="457200" cy="228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 userDrawn="1"/>
        </p:nvSpPr>
        <p:spPr>
          <a:xfrm>
            <a:off x="5181600" y="64008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 userDrawn="1"/>
        </p:nvSpPr>
        <p:spPr>
          <a:xfrm>
            <a:off x="5777552" y="6400800"/>
            <a:ext cx="457200" cy="228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 userDrawn="1"/>
        </p:nvSpPr>
        <p:spPr>
          <a:xfrm>
            <a:off x="6373504" y="6400800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 userDrawn="1"/>
        </p:nvSpPr>
        <p:spPr>
          <a:xfrm>
            <a:off x="6969456" y="6395112"/>
            <a:ext cx="457200" cy="228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 userDrawn="1"/>
        </p:nvSpPr>
        <p:spPr>
          <a:xfrm>
            <a:off x="7565408" y="6400800"/>
            <a:ext cx="457200" cy="228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 userDrawn="1"/>
        </p:nvSpPr>
        <p:spPr>
          <a:xfrm>
            <a:off x="8161360" y="64008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eg"/><Relationship Id="rId5" Type="http://schemas.openxmlformats.org/officeDocument/2006/relationships/image" Target="../media/image5.jpe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://www.softschools.com/math/games/fishing_add.jsp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4512" y="142327"/>
            <a:ext cx="527580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রাপত্তা</a:t>
            </a:r>
            <a:r>
              <a:rPr lang="bn-BD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 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48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0121" y="1728784"/>
            <a:ext cx="49231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000" b="1" dirty="0" smtClean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Roses.._they_sparkl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3095809"/>
            <a:ext cx="3400425" cy="2695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SAM_7828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ndex__01.jpg"/>
          <p:cNvPicPr>
            <a:picLocks noChangeAspect="1"/>
          </p:cNvPicPr>
          <p:nvPr/>
        </p:nvPicPr>
        <p:blipFill>
          <a:blip r:embed="rId5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770" y="1417820"/>
            <a:ext cx="3810000" cy="464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83884" y="1516904"/>
            <a:ext cx="2372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পরিচিতি:</a:t>
            </a: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6348" y="2698384"/>
            <a:ext cx="3233579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শ্রেণি: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endParaRPr lang="bn-BD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বিষয়: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bn-BD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পৃষ্ঠা: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২৭</a:t>
            </a:r>
            <a:endParaRPr lang="bn-BD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সময়: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৫০</a:t>
            </a:r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5" name="32-Point Star 4"/>
          <p:cNvSpPr/>
          <p:nvPr/>
        </p:nvSpPr>
        <p:spPr>
          <a:xfrm>
            <a:off x="47094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32-Point Star 5"/>
          <p:cNvSpPr/>
          <p:nvPr/>
        </p:nvSpPr>
        <p:spPr>
          <a:xfrm>
            <a:off x="83695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32-Point Star 6"/>
          <p:cNvSpPr/>
          <p:nvPr/>
        </p:nvSpPr>
        <p:spPr>
          <a:xfrm>
            <a:off x="120296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32-Point Star 7"/>
          <p:cNvSpPr/>
          <p:nvPr/>
        </p:nvSpPr>
        <p:spPr>
          <a:xfrm>
            <a:off x="156897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32-Point Star 8"/>
          <p:cNvSpPr/>
          <p:nvPr/>
        </p:nvSpPr>
        <p:spPr>
          <a:xfrm>
            <a:off x="193498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32-Point Star 9"/>
          <p:cNvSpPr/>
          <p:nvPr/>
        </p:nvSpPr>
        <p:spPr>
          <a:xfrm>
            <a:off x="230099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32-Point Star 10"/>
          <p:cNvSpPr/>
          <p:nvPr/>
        </p:nvSpPr>
        <p:spPr>
          <a:xfrm>
            <a:off x="266700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32-Point Star 11"/>
          <p:cNvSpPr/>
          <p:nvPr/>
        </p:nvSpPr>
        <p:spPr>
          <a:xfrm>
            <a:off x="303301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32-Point Star 12"/>
          <p:cNvSpPr/>
          <p:nvPr/>
        </p:nvSpPr>
        <p:spPr>
          <a:xfrm>
            <a:off x="339902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32-Point Star 13"/>
          <p:cNvSpPr/>
          <p:nvPr/>
        </p:nvSpPr>
        <p:spPr>
          <a:xfrm>
            <a:off x="376503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32-Point Star 14"/>
          <p:cNvSpPr/>
          <p:nvPr/>
        </p:nvSpPr>
        <p:spPr>
          <a:xfrm>
            <a:off x="47219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32-Point Star 15"/>
          <p:cNvSpPr/>
          <p:nvPr/>
        </p:nvSpPr>
        <p:spPr>
          <a:xfrm>
            <a:off x="83820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32-Point Star 16"/>
          <p:cNvSpPr/>
          <p:nvPr/>
        </p:nvSpPr>
        <p:spPr>
          <a:xfrm>
            <a:off x="120421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32-Point Star 17"/>
          <p:cNvSpPr/>
          <p:nvPr/>
        </p:nvSpPr>
        <p:spPr>
          <a:xfrm>
            <a:off x="157022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32-Point Star 18"/>
          <p:cNvSpPr/>
          <p:nvPr/>
        </p:nvSpPr>
        <p:spPr>
          <a:xfrm>
            <a:off x="193623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32-Point Star 19"/>
          <p:cNvSpPr/>
          <p:nvPr/>
        </p:nvSpPr>
        <p:spPr>
          <a:xfrm>
            <a:off x="230224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32-Point Star 20"/>
          <p:cNvSpPr/>
          <p:nvPr/>
        </p:nvSpPr>
        <p:spPr>
          <a:xfrm>
            <a:off x="266825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32-Point Star 21"/>
          <p:cNvSpPr/>
          <p:nvPr/>
        </p:nvSpPr>
        <p:spPr>
          <a:xfrm>
            <a:off x="303426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32-Point Star 22"/>
          <p:cNvSpPr/>
          <p:nvPr/>
        </p:nvSpPr>
        <p:spPr>
          <a:xfrm>
            <a:off x="340027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32-Point Star 23"/>
          <p:cNvSpPr/>
          <p:nvPr/>
        </p:nvSpPr>
        <p:spPr>
          <a:xfrm>
            <a:off x="376628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029200" y="1417820"/>
            <a:ext cx="3810000" cy="464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618344" y="1516904"/>
            <a:ext cx="28280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পরিচিতি:</a:t>
            </a: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000470" y="2726960"/>
            <a:ext cx="383149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রেজা</a:t>
            </a:r>
            <a:endParaRPr lang="en-US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কানারহাট মডেল স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রকারি</a:t>
            </a:r>
            <a:endParaRPr lang="en-US" sz="32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থমিক</a:t>
            </a:r>
            <a:r>
              <a:rPr lang="en-US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দ্যালয়</a:t>
            </a:r>
            <a:endParaRPr lang="en-US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32-Point Star 27"/>
          <p:cNvSpPr/>
          <p:nvPr/>
        </p:nvSpPr>
        <p:spPr>
          <a:xfrm>
            <a:off x="517910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32-Point Star 28"/>
          <p:cNvSpPr/>
          <p:nvPr/>
        </p:nvSpPr>
        <p:spPr>
          <a:xfrm>
            <a:off x="554511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32-Point Star 29"/>
          <p:cNvSpPr/>
          <p:nvPr/>
        </p:nvSpPr>
        <p:spPr>
          <a:xfrm>
            <a:off x="591112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32-Point Star 30"/>
          <p:cNvSpPr/>
          <p:nvPr/>
        </p:nvSpPr>
        <p:spPr>
          <a:xfrm>
            <a:off x="627713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32-Point Star 31"/>
          <p:cNvSpPr/>
          <p:nvPr/>
        </p:nvSpPr>
        <p:spPr>
          <a:xfrm>
            <a:off x="664314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32-Point Star 32"/>
          <p:cNvSpPr/>
          <p:nvPr/>
        </p:nvSpPr>
        <p:spPr>
          <a:xfrm>
            <a:off x="700915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32-Point Star 33"/>
          <p:cNvSpPr/>
          <p:nvPr/>
        </p:nvSpPr>
        <p:spPr>
          <a:xfrm>
            <a:off x="737516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32-Point Star 34"/>
          <p:cNvSpPr/>
          <p:nvPr/>
        </p:nvSpPr>
        <p:spPr>
          <a:xfrm>
            <a:off x="774117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32-Point Star 35"/>
          <p:cNvSpPr/>
          <p:nvPr/>
        </p:nvSpPr>
        <p:spPr>
          <a:xfrm>
            <a:off x="810718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2-Point Star 36"/>
          <p:cNvSpPr/>
          <p:nvPr/>
        </p:nvSpPr>
        <p:spPr>
          <a:xfrm>
            <a:off x="847319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32-Point Star 37"/>
          <p:cNvSpPr/>
          <p:nvPr/>
        </p:nvSpPr>
        <p:spPr>
          <a:xfrm>
            <a:off x="516536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32-Point Star 38"/>
          <p:cNvSpPr/>
          <p:nvPr/>
        </p:nvSpPr>
        <p:spPr>
          <a:xfrm>
            <a:off x="553137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2-Point Star 39"/>
          <p:cNvSpPr/>
          <p:nvPr/>
        </p:nvSpPr>
        <p:spPr>
          <a:xfrm>
            <a:off x="589738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32-Point Star 40"/>
          <p:cNvSpPr/>
          <p:nvPr/>
        </p:nvSpPr>
        <p:spPr>
          <a:xfrm>
            <a:off x="626339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32-Point Star 41"/>
          <p:cNvSpPr/>
          <p:nvPr/>
        </p:nvSpPr>
        <p:spPr>
          <a:xfrm>
            <a:off x="662940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32-Point Star 42"/>
          <p:cNvSpPr/>
          <p:nvPr/>
        </p:nvSpPr>
        <p:spPr>
          <a:xfrm>
            <a:off x="699541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32-Point Star 43"/>
          <p:cNvSpPr/>
          <p:nvPr/>
        </p:nvSpPr>
        <p:spPr>
          <a:xfrm>
            <a:off x="736142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32-Point Star 44"/>
          <p:cNvSpPr/>
          <p:nvPr/>
        </p:nvSpPr>
        <p:spPr>
          <a:xfrm>
            <a:off x="772743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32-Point Star 45"/>
          <p:cNvSpPr/>
          <p:nvPr/>
        </p:nvSpPr>
        <p:spPr>
          <a:xfrm>
            <a:off x="809344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32-Point Star 46"/>
          <p:cNvSpPr/>
          <p:nvPr/>
        </p:nvSpPr>
        <p:spPr>
          <a:xfrm>
            <a:off x="845945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429000" y="172307"/>
            <a:ext cx="19704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b="1" spc="150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b="1" spc="150" dirty="0" smtClean="0">
              <a:ln w="11430"/>
              <a:solidFill>
                <a:schemeClr val="tx2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9" name="Picture 48" descr="SAM_7828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Picture 49" descr="index__01.jpg"/>
          <p:cNvPicPr>
            <a:picLocks noChangeAspect="1"/>
          </p:cNvPicPr>
          <p:nvPr/>
        </p:nvPicPr>
        <p:blipFill>
          <a:blip r:embed="rId3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9150" y="152400"/>
            <a:ext cx="25058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বেগ সৃষ্টি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5832" y="1507760"/>
            <a:ext cx="11945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err="1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sz="2800" b="1" spc="150" dirty="0" smtClean="0">
              <a:ln w="11430"/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91000" y="4982980"/>
          <a:ext cx="914400" cy="77152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  <p:pic>
        <p:nvPicPr>
          <p:cNvPr id="7" name="Picture 6" descr="3449126658_912e3a1bd4.jpg"/>
          <p:cNvPicPr>
            <a:picLocks noChangeAspect="1"/>
          </p:cNvPicPr>
          <p:nvPr/>
        </p:nvPicPr>
        <p:blipFill>
          <a:blip r:embed="rId5">
            <a:lum contrast="30000"/>
          </a:blip>
          <a:stretch>
            <a:fillRect/>
          </a:stretch>
        </p:blipFill>
        <p:spPr>
          <a:xfrm>
            <a:off x="2895600" y="2133600"/>
            <a:ext cx="333375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SAM_7828.JPG"/>
          <p:cNvPicPr>
            <a:picLocks noChangeAspect="1"/>
          </p:cNvPicPr>
          <p:nvPr/>
        </p:nvPicPr>
        <p:blipFill>
          <a:blip r:embed="rId6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ndex__01.jpg"/>
          <p:cNvPicPr>
            <a:picLocks noChangeAspect="1"/>
          </p:cNvPicPr>
          <p:nvPr/>
        </p:nvPicPr>
        <p:blipFill>
          <a:blip r:embed="rId7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243590" y="1143000"/>
            <a:ext cx="8686800" cy="518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17500" y="1232940"/>
            <a:ext cx="364490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313998" y="1364560"/>
            <a:ext cx="838200" cy="838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21300" y="1232940"/>
            <a:ext cx="359410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68500" y="4160527"/>
            <a:ext cx="533400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016000" y="1364560"/>
            <a:ext cx="838200" cy="838200"/>
          </a:xfrm>
          <a:prstGeom prst="rect">
            <a:avLst/>
          </a:prstGeom>
        </p:spPr>
      </p:pic>
      <p:pic>
        <p:nvPicPr>
          <p:cNvPr id="7" name="Picture 6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1718002" y="1364560"/>
            <a:ext cx="838200" cy="838200"/>
          </a:xfrm>
          <a:prstGeom prst="rect">
            <a:avLst/>
          </a:prstGeom>
        </p:spPr>
      </p:pic>
      <p:pic>
        <p:nvPicPr>
          <p:cNvPr id="8" name="Picture 7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420004" y="1364560"/>
            <a:ext cx="838200" cy="83820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289300" y="1791740"/>
            <a:ext cx="0" cy="5943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76600" y="1779040"/>
            <a:ext cx="685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34116" y="1568970"/>
            <a:ext cx="735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4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12" name="Picture 11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6244898" y="1331075"/>
            <a:ext cx="838200" cy="838200"/>
          </a:xfrm>
          <a:prstGeom prst="rect">
            <a:avLst/>
          </a:prstGeom>
        </p:spPr>
      </p:pic>
      <p:pic>
        <p:nvPicPr>
          <p:cNvPr id="13" name="Picture 12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6959600" y="1331075"/>
            <a:ext cx="838200" cy="8382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8230486" y="1766340"/>
            <a:ext cx="0" cy="5943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217786" y="1753640"/>
            <a:ext cx="685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302106" y="1567720"/>
            <a:ext cx="735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2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17" name="Picture 16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067795" y="4293302"/>
            <a:ext cx="838200" cy="838200"/>
          </a:xfrm>
          <a:prstGeom prst="rect">
            <a:avLst/>
          </a:prstGeom>
        </p:spPr>
      </p:pic>
      <p:pic>
        <p:nvPicPr>
          <p:cNvPr id="18" name="Picture 17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2769797" y="4293302"/>
            <a:ext cx="838200" cy="838200"/>
          </a:xfrm>
          <a:prstGeom prst="rect">
            <a:avLst/>
          </a:prstGeom>
        </p:spPr>
      </p:pic>
      <p:pic>
        <p:nvPicPr>
          <p:cNvPr id="19" name="Picture 18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3471799" y="4293302"/>
            <a:ext cx="838200" cy="838200"/>
          </a:xfrm>
          <a:prstGeom prst="rect">
            <a:avLst/>
          </a:prstGeom>
        </p:spPr>
      </p:pic>
      <p:pic>
        <p:nvPicPr>
          <p:cNvPr id="20" name="Picture 19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4173801" y="4293302"/>
            <a:ext cx="838200" cy="838200"/>
          </a:xfrm>
          <a:prstGeom prst="rect">
            <a:avLst/>
          </a:prstGeom>
        </p:spPr>
      </p:pic>
      <p:pic>
        <p:nvPicPr>
          <p:cNvPr id="21" name="Picture 20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4872301" y="4293302"/>
            <a:ext cx="838200" cy="838200"/>
          </a:xfrm>
          <a:prstGeom prst="rect">
            <a:avLst/>
          </a:prstGeom>
        </p:spPr>
      </p:pic>
      <p:pic>
        <p:nvPicPr>
          <p:cNvPr id="22" name="Picture 21" descr="nicubunu_Soccer_ball.pn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5570801" y="4293302"/>
            <a:ext cx="838200" cy="838200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>
            <a:off x="6646052" y="4691974"/>
            <a:ext cx="0" cy="5943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33352" y="4724244"/>
            <a:ext cx="685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670676" y="4494550"/>
            <a:ext cx="735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6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635500" y="3631160"/>
            <a:ext cx="0" cy="5080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14600" y="2348375"/>
            <a:ext cx="2120900" cy="131047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 flipV="1">
            <a:off x="4635501" y="2375940"/>
            <a:ext cx="2186335" cy="127021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362200" y="5301290"/>
            <a:ext cx="9174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4</a:t>
            </a:r>
            <a:endParaRPr lang="en-US" sz="7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19826" y="5244060"/>
            <a:ext cx="9853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+</a:t>
            </a:r>
            <a:endParaRPr lang="en-US" sz="7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48090" y="5244794"/>
            <a:ext cx="8460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2</a:t>
            </a:r>
            <a:endParaRPr lang="en-US" sz="7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44966" y="5251064"/>
            <a:ext cx="1219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=</a:t>
            </a:r>
            <a:endParaRPr lang="en-US" sz="7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48266" y="5258002"/>
            <a:ext cx="1219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</a:rPr>
              <a:t>6</a:t>
            </a:r>
            <a:endParaRPr lang="en-US" sz="7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14600" y="112347"/>
            <a:ext cx="398218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নোযোগ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endParaRPr lang="en-US" sz="48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11" grpId="0"/>
      <p:bldP spid="16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l="39402" t="28125" r="37556" b="49180"/>
          <a:stretch>
            <a:fillRect/>
          </a:stretch>
        </p:blipFill>
        <p:spPr bwMode="auto">
          <a:xfrm>
            <a:off x="2919330" y="3810000"/>
            <a:ext cx="3530420" cy="1954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2970176" y="72844"/>
            <a:ext cx="270298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en-US" sz="5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ঘোষণা</a:t>
            </a:r>
            <a:endParaRPr lang="en-US" sz="54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99020" y="1647670"/>
            <a:ext cx="225574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endParaRPr lang="en-US" sz="88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AM_7828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ex__01.jpg"/>
          <p:cNvPicPr>
            <a:picLocks noChangeAspect="1"/>
          </p:cNvPicPr>
          <p:nvPr/>
        </p:nvPicPr>
        <p:blipFill>
          <a:blip r:embed="rId4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362200"/>
            <a:ext cx="8610600" cy="1600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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দুই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গুচ্ছ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উপকরণ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একত্র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করে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যোগ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করতে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পারবে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।</a:t>
            </a:r>
            <a:endParaRPr lang="en-US" sz="3600" spc="50" dirty="0" smtClean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000" spc="50" dirty="0" smtClean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57213" indent="-557213" algn="just"/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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শূন্য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/>
              <a:t>ন্য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79030" y="197370"/>
            <a:ext cx="21259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 descr="bouque-source_3v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961" y="4596800"/>
            <a:ext cx="1143000" cy="1515439"/>
          </a:xfrm>
          <a:prstGeom prst="rect">
            <a:avLst/>
          </a:prstGeom>
        </p:spPr>
      </p:pic>
      <p:pic>
        <p:nvPicPr>
          <p:cNvPr id="5" name="Picture 4" descr="SAM_7828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ex__01.jpg"/>
          <p:cNvPicPr>
            <a:picLocks noChangeAspect="1"/>
          </p:cNvPicPr>
          <p:nvPr/>
        </p:nvPicPr>
        <p:blipFill>
          <a:blip r:embed="rId4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79030" y="152400"/>
            <a:ext cx="20425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পস্থাপন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61740" y="1235440"/>
            <a:ext cx="26997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সময়: ২</a:t>
            </a:r>
            <a:r>
              <a:rPr lang="en-US" sz="36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BD" sz="36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igital-class-room-01.jpg"/>
          <p:cNvPicPr>
            <a:picLocks noChangeAspect="1"/>
          </p:cNvPicPr>
          <p:nvPr/>
        </p:nvPicPr>
        <p:blipFill>
          <a:blip r:embed="rId2" cstate="screen">
            <a:lum contrast="20000"/>
          </a:blip>
          <a:srcRect/>
          <a:stretch>
            <a:fillRect/>
          </a:stretch>
        </p:blipFill>
        <p:spPr>
          <a:xfrm>
            <a:off x="2362200" y="2362200"/>
            <a:ext cx="4419600" cy="2787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AM_7828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ex__01.jpg"/>
          <p:cNvPicPr>
            <a:picLocks noChangeAspect="1"/>
          </p:cNvPicPr>
          <p:nvPr/>
        </p:nvPicPr>
        <p:blipFill>
          <a:blip r:embed="rId4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5616" y="42864"/>
            <a:ext cx="274466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স্তব</a:t>
            </a:r>
            <a:r>
              <a:rPr lang="en-US" sz="5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54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chemeClr val="accent5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07082" y="2713930"/>
            <a:ext cx="5924552" cy="1569660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কাঠি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ইত্যাদির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/>
          </a:p>
        </p:txBody>
      </p:sp>
      <p:pic>
        <p:nvPicPr>
          <p:cNvPr id="4" name="Picture 3" descr="SAM_7828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ndex__01.jpg"/>
          <p:cNvPicPr>
            <a:picLocks noChangeAspect="1"/>
          </p:cNvPicPr>
          <p:nvPr/>
        </p:nvPicPr>
        <p:blipFill>
          <a:blip r:embed="rId3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3284" y="157168"/>
            <a:ext cx="5468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</a:t>
            </a:r>
            <a:r>
              <a:rPr lang="en-US" sz="4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র্ধবাস্তব</a:t>
            </a:r>
            <a:r>
              <a:rPr lang="en-US" sz="4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বস্তুনিরপেক্ষ</a:t>
            </a:r>
            <a:r>
              <a:rPr lang="en-US" sz="4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44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805240" y="2200272"/>
            <a:ext cx="1600200" cy="2538416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AM_7828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ndex__01.jpg"/>
          <p:cNvPicPr>
            <a:picLocks noChangeAspect="1"/>
          </p:cNvPicPr>
          <p:nvPr/>
        </p:nvPicPr>
        <p:blipFill>
          <a:blip r:embed="rId3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098676" y="3540336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5943600" y="1600200"/>
            <a:ext cx="2985540" cy="203866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3235380" y="1828800"/>
            <a:ext cx="1340370" cy="16764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/>
          <p:cNvSpPr/>
          <p:nvPr/>
        </p:nvSpPr>
        <p:spPr>
          <a:xfrm>
            <a:off x="231100" y="1676400"/>
            <a:ext cx="1994940" cy="18288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eafllll.pn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9202" t="24003" r="35192" b="11189"/>
          <a:stretch>
            <a:fillRect/>
          </a:stretch>
        </p:blipFill>
        <p:spPr>
          <a:xfrm rot="19401810">
            <a:off x="169448" y="2095150"/>
            <a:ext cx="1295447" cy="1097280"/>
          </a:xfrm>
          <a:prstGeom prst="rect">
            <a:avLst/>
          </a:prstGeom>
        </p:spPr>
      </p:pic>
      <p:pic>
        <p:nvPicPr>
          <p:cNvPr id="3" name="Picture 2" descr="leafllll.pn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9202" t="24003" r="35192" b="11189"/>
          <a:stretch>
            <a:fillRect/>
          </a:stretch>
        </p:blipFill>
        <p:spPr>
          <a:xfrm rot="19401810">
            <a:off x="1038878" y="2016024"/>
            <a:ext cx="1295446" cy="1097280"/>
          </a:xfrm>
          <a:prstGeom prst="rect">
            <a:avLst/>
          </a:prstGeom>
        </p:spPr>
      </p:pic>
      <p:pic>
        <p:nvPicPr>
          <p:cNvPr id="4" name="Picture 3" descr="leafllll.pn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9202" t="24003" r="35192" b="11189"/>
          <a:stretch>
            <a:fillRect/>
          </a:stretch>
        </p:blipFill>
        <p:spPr>
          <a:xfrm rot="19401810">
            <a:off x="3257272" y="2107396"/>
            <a:ext cx="1295446" cy="1097280"/>
          </a:xfrm>
          <a:prstGeom prst="rect">
            <a:avLst/>
          </a:prstGeom>
        </p:spPr>
      </p:pic>
      <p:pic>
        <p:nvPicPr>
          <p:cNvPr id="5" name="Picture 4" descr="leafllll.pn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9202" t="24003" r="35192" b="11189"/>
          <a:stretch>
            <a:fillRect/>
          </a:stretch>
        </p:blipFill>
        <p:spPr>
          <a:xfrm rot="19401810">
            <a:off x="5879036" y="2108828"/>
            <a:ext cx="1295446" cy="1097280"/>
          </a:xfrm>
          <a:prstGeom prst="rect">
            <a:avLst/>
          </a:prstGeom>
        </p:spPr>
      </p:pic>
      <p:pic>
        <p:nvPicPr>
          <p:cNvPr id="6" name="Picture 5" descr="leafllll.pn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9202" t="24003" r="35192" b="11189"/>
          <a:stretch>
            <a:fillRect/>
          </a:stretch>
        </p:blipFill>
        <p:spPr>
          <a:xfrm rot="19401810">
            <a:off x="6763456" y="2110260"/>
            <a:ext cx="1295446" cy="1097280"/>
          </a:xfrm>
          <a:prstGeom prst="rect">
            <a:avLst/>
          </a:prstGeom>
        </p:spPr>
      </p:pic>
      <p:pic>
        <p:nvPicPr>
          <p:cNvPr id="7" name="Picture 6" descr="leafllll.pn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19202" t="24003" r="35192" b="11189"/>
          <a:stretch>
            <a:fillRect/>
          </a:stretch>
        </p:blipFill>
        <p:spPr>
          <a:xfrm rot="19401810">
            <a:off x="7624558" y="2060993"/>
            <a:ext cx="1295446" cy="10972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09800" y="2199727"/>
            <a:ext cx="11616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7030" y="2193560"/>
            <a:ext cx="17675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8326" y="3510356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64096" y="3548920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67056" y="3548920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06706" y="3548920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0200" y="4809506"/>
            <a:ext cx="2273510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চিহ্ন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99810" y="4801850"/>
            <a:ext cx="2377190" cy="8617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চিহ্ন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74370" y="4800600"/>
            <a:ext cx="1919990" cy="86177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যোগফল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81048" y="76200"/>
            <a:ext cx="13708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endParaRPr lang="en-US" sz="66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4" grpId="0" animBg="1"/>
      <p:bldP spid="12" grpId="0" animBg="1"/>
      <p:bldP spid="11" grpId="0" animBg="1"/>
      <p:bldP spid="10" grpId="0"/>
      <p:bldP spid="13" grpId="0"/>
      <p:bldP spid="15" grpId="0"/>
      <p:bldP spid="17" grpId="0"/>
      <p:bldP spid="18" grpId="0"/>
      <p:bldP spid="18" grpId="1"/>
      <p:bldP spid="19" grpId="0"/>
      <p:bldP spid="19" grpId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7440" y="1320390"/>
            <a:ext cx="266700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438400" y="2994290"/>
            <a:ext cx="175260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03950" y="4644450"/>
            <a:ext cx="339652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8737" y="1289160"/>
            <a:ext cx="1177743" cy="117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8087" y="1319140"/>
            <a:ext cx="1177743" cy="117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9420" y="2990777"/>
            <a:ext cx="1177743" cy="117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5130" y="4615957"/>
            <a:ext cx="1177743" cy="117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2217" y="4635710"/>
            <a:ext cx="1177743" cy="117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9304" y="4640473"/>
            <a:ext cx="1177743" cy="117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827430" y="1162990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1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1120" y="2805874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  <a:cs typeface="NikoshBAN" pitchFamily="2" charset="0"/>
              </a:rPr>
              <a:t>1</a:t>
            </a:r>
            <a:endParaRPr lang="en-US" sz="1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9850" y="4263784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  <a:cs typeface="NikoshBAN" pitchFamily="2" charset="0"/>
              </a:rPr>
              <a:t>3</a:t>
            </a:r>
            <a:endParaRPr lang="en-US" sz="1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5470" y="2821900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</a:rPr>
              <a:t>+</a:t>
            </a:r>
            <a:endParaRPr lang="en-US" sz="10000" dirty="0">
              <a:latin typeface="NikoshBAN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583840" y="4616970"/>
            <a:ext cx="19812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781048" y="76200"/>
            <a:ext cx="13708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endParaRPr lang="en-US" sz="66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56940" y="2376344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67000" y="4048994"/>
            <a:ext cx="1359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loud 25"/>
          <p:cNvSpPr/>
          <p:nvPr/>
        </p:nvSpPr>
        <p:spPr>
          <a:xfrm>
            <a:off x="2577060" y="2037337"/>
            <a:ext cx="2514600" cy="198120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2790670" y="2327147"/>
            <a:ext cx="494876" cy="145353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581516" y="3991213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Cloud 26"/>
          <p:cNvSpPr/>
          <p:nvPr/>
        </p:nvSpPr>
        <p:spPr>
          <a:xfrm>
            <a:off x="291060" y="2265937"/>
            <a:ext cx="1461540" cy="160020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647670" y="2560664"/>
            <a:ext cx="11616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41690" y="2554497"/>
            <a:ext cx="17675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3436" y="3961233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64096" y="3999797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69096" y="3999797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06706" y="3999797"/>
            <a:ext cx="1161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" name="Picture 39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3271404" y="2310907"/>
            <a:ext cx="494876" cy="1453535"/>
          </a:xfrm>
          <a:prstGeom prst="rect">
            <a:avLst/>
          </a:prstGeom>
        </p:spPr>
      </p:pic>
      <p:pic>
        <p:nvPicPr>
          <p:cNvPr id="41" name="Picture 40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3752138" y="2294667"/>
            <a:ext cx="494876" cy="1453535"/>
          </a:xfrm>
          <a:prstGeom prst="rect">
            <a:avLst/>
          </a:prstGeom>
        </p:spPr>
      </p:pic>
      <p:pic>
        <p:nvPicPr>
          <p:cNvPr id="42" name="Picture 41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4232872" y="2278427"/>
            <a:ext cx="494876" cy="1453535"/>
          </a:xfrm>
          <a:prstGeom prst="rect">
            <a:avLst/>
          </a:prstGeom>
        </p:spPr>
      </p:pic>
      <p:sp>
        <p:nvSpPr>
          <p:cNvPr id="43" name="Cloud 42"/>
          <p:cNvSpPr/>
          <p:nvPr/>
        </p:nvSpPr>
        <p:spPr>
          <a:xfrm>
            <a:off x="6369570" y="2037337"/>
            <a:ext cx="2514600" cy="198120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6583180" y="2327147"/>
            <a:ext cx="494876" cy="1453535"/>
          </a:xfrm>
          <a:prstGeom prst="rect">
            <a:avLst/>
          </a:prstGeom>
        </p:spPr>
      </p:pic>
      <p:pic>
        <p:nvPicPr>
          <p:cNvPr id="45" name="Picture 44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7063914" y="2310907"/>
            <a:ext cx="494876" cy="1453535"/>
          </a:xfrm>
          <a:prstGeom prst="rect">
            <a:avLst/>
          </a:prstGeom>
        </p:spPr>
      </p:pic>
      <p:pic>
        <p:nvPicPr>
          <p:cNvPr id="46" name="Picture 45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7544648" y="2294667"/>
            <a:ext cx="494876" cy="1453535"/>
          </a:xfrm>
          <a:prstGeom prst="rect">
            <a:avLst/>
          </a:prstGeom>
        </p:spPr>
      </p:pic>
      <p:pic>
        <p:nvPicPr>
          <p:cNvPr id="47" name="Picture 46" descr="w.pn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 l="28403" r="37551"/>
          <a:stretch>
            <a:fillRect/>
          </a:stretch>
        </p:blipFill>
        <p:spPr>
          <a:xfrm>
            <a:off x="8025382" y="2278427"/>
            <a:ext cx="494876" cy="145353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781048" y="76200"/>
            <a:ext cx="13708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endParaRPr lang="en-US" sz="66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4" grpId="0"/>
      <p:bldP spid="27" grpId="0" animBg="1"/>
      <p:bldP spid="34" grpId="0"/>
      <p:bldP spid="35" grpId="0"/>
      <p:bldP spid="36" grpId="0"/>
      <p:bldP spid="37" grpId="0"/>
      <p:bldP spid="38" grpId="0"/>
      <p:bldP spid="39" grpId="0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2030" y="1394090"/>
            <a:ext cx="135536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76400" y="2993040"/>
            <a:ext cx="327660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03950" y="4644450"/>
            <a:ext cx="3396520" cy="1143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17370" y="1222950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  <a:cs typeface="NikoshBAN" pitchFamily="2" charset="0"/>
              </a:rPr>
              <a:t>0</a:t>
            </a:r>
            <a:endParaRPr lang="en-US" sz="1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1060" y="2819614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  <a:cs typeface="NikoshBAN" pitchFamily="2" charset="0"/>
              </a:rPr>
              <a:t>4</a:t>
            </a:r>
            <a:endParaRPr lang="en-US" sz="1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9790" y="4383704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  <a:cs typeface="NikoshBAN" pitchFamily="2" charset="0"/>
              </a:rPr>
              <a:t>4</a:t>
            </a:r>
            <a:endParaRPr lang="en-US" sz="10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5470" y="2851880"/>
            <a:ext cx="1219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 smtClean="0">
                <a:latin typeface="NikoshBAN" pitchFamily="2" charset="0"/>
              </a:rPr>
              <a:t>+</a:t>
            </a:r>
            <a:endParaRPr lang="en-US" sz="10000" dirty="0">
              <a:latin typeface="NikoshBAN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583840" y="4646950"/>
            <a:ext cx="19812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1707630" y="3096720"/>
            <a:ext cx="813216" cy="929390"/>
          </a:xfrm>
          <a:prstGeom prst="rect">
            <a:avLst/>
          </a:prstGeom>
        </p:spPr>
      </p:pic>
      <p:pic>
        <p:nvPicPr>
          <p:cNvPr id="21" name="Picture 20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2509604" y="3112960"/>
            <a:ext cx="813216" cy="929390"/>
          </a:xfrm>
          <a:prstGeom prst="rect">
            <a:avLst/>
          </a:prstGeom>
        </p:spPr>
      </p:pic>
      <p:pic>
        <p:nvPicPr>
          <p:cNvPr id="22" name="Picture 21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3311578" y="3114210"/>
            <a:ext cx="813216" cy="929390"/>
          </a:xfrm>
          <a:prstGeom prst="rect">
            <a:avLst/>
          </a:prstGeom>
        </p:spPr>
      </p:pic>
      <p:pic>
        <p:nvPicPr>
          <p:cNvPr id="23" name="Picture 22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4113552" y="3130450"/>
            <a:ext cx="813216" cy="929390"/>
          </a:xfrm>
          <a:prstGeom prst="rect">
            <a:avLst/>
          </a:prstGeom>
        </p:spPr>
      </p:pic>
      <p:pic>
        <p:nvPicPr>
          <p:cNvPr id="24" name="Picture 23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1770090" y="4751880"/>
            <a:ext cx="813216" cy="929390"/>
          </a:xfrm>
          <a:prstGeom prst="rect">
            <a:avLst/>
          </a:prstGeom>
        </p:spPr>
      </p:pic>
      <p:pic>
        <p:nvPicPr>
          <p:cNvPr id="25" name="Picture 24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2572064" y="4768120"/>
            <a:ext cx="813216" cy="929390"/>
          </a:xfrm>
          <a:prstGeom prst="rect">
            <a:avLst/>
          </a:prstGeom>
        </p:spPr>
      </p:pic>
      <p:pic>
        <p:nvPicPr>
          <p:cNvPr id="26" name="Picture 25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3374038" y="4769370"/>
            <a:ext cx="813216" cy="929390"/>
          </a:xfrm>
          <a:prstGeom prst="rect">
            <a:avLst/>
          </a:prstGeom>
        </p:spPr>
      </p:pic>
      <p:pic>
        <p:nvPicPr>
          <p:cNvPr id="27" name="Picture 26" descr="ROSE.pn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28398" t="11595" r="37998" b="50000"/>
          <a:stretch>
            <a:fillRect/>
          </a:stretch>
        </p:blipFill>
        <p:spPr>
          <a:xfrm>
            <a:off x="4176012" y="4785610"/>
            <a:ext cx="813216" cy="92939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781048" y="76200"/>
            <a:ext cx="13708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endParaRPr lang="en-US" sz="66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56940" y="2406324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67000" y="4048994"/>
            <a:ext cx="1359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1" grpId="0"/>
      <p:bldP spid="12" grpId="0"/>
      <p:bldP spid="13" grpId="0"/>
      <p:bldP spid="14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08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0" y="1781330"/>
            <a:ext cx="2971800" cy="1981200"/>
          </a:xfrm>
          <a:prstGeom prst="rect">
            <a:avLst/>
          </a:prstGeom>
        </p:spPr>
      </p:pic>
      <p:pic>
        <p:nvPicPr>
          <p:cNvPr id="3" name="Picture 2" descr="008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60" y="2698230"/>
            <a:ext cx="2971800" cy="1981200"/>
          </a:xfrm>
          <a:prstGeom prst="rect">
            <a:avLst/>
          </a:prstGeom>
        </p:spPr>
      </p:pic>
      <p:pic>
        <p:nvPicPr>
          <p:cNvPr id="4" name="Picture 3" descr="008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260" y="1101780"/>
            <a:ext cx="2971800" cy="1981200"/>
          </a:xfrm>
          <a:prstGeom prst="rect">
            <a:avLst/>
          </a:prstGeom>
        </p:spPr>
      </p:pic>
      <p:pic>
        <p:nvPicPr>
          <p:cNvPr id="5" name="Picture 4" descr="008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370" y="2018680"/>
            <a:ext cx="2971800" cy="1981200"/>
          </a:xfrm>
          <a:prstGeom prst="rect">
            <a:avLst/>
          </a:prstGeom>
        </p:spPr>
      </p:pic>
      <p:pic>
        <p:nvPicPr>
          <p:cNvPr id="7" name="Picture 6" descr="008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830" y="2978050"/>
            <a:ext cx="2971800" cy="19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09140" y="4636960"/>
            <a:ext cx="1161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14730" y="4650700"/>
            <a:ext cx="1161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1040" y="4650700"/>
            <a:ext cx="1161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3006" y="4634460"/>
            <a:ext cx="1161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52350" y="4652641"/>
            <a:ext cx="1161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81048" y="76200"/>
            <a:ext cx="13708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</a:t>
            </a:r>
            <a:endParaRPr lang="en-US" sz="66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um\AppData\Local\Microsoft\Windows\Temporary Internet Files\Content.IE5\9M5WHOM6\MCj0424710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1560" y="3500438"/>
            <a:ext cx="6429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388108" y="4500563"/>
            <a:ext cx="8501062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5400000">
            <a:off x="103152" y="449976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7889839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3389277" y="449976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4032214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4675152" y="449976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318089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5961027" y="449976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6603964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7246902" y="449976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46089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389027" y="449976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031964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746339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44"/>
          <p:cNvSpPr txBox="1">
            <a:spLocks noChangeArrowheads="1"/>
          </p:cNvSpPr>
          <p:nvPr/>
        </p:nvSpPr>
        <p:spPr bwMode="auto">
          <a:xfrm>
            <a:off x="173795" y="4857750"/>
            <a:ext cx="357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 dirty="0">
                <a:latin typeface="NikoshBAN" pitchFamily="2" charset="0"/>
                <a:cs typeface="NikoshBAN" pitchFamily="2" charset="0"/>
              </a:rPr>
              <a:t>1</a:t>
            </a:r>
          </a:p>
        </p:txBody>
      </p:sp>
      <p:sp>
        <p:nvSpPr>
          <p:cNvPr id="18" name="Rectangle 45"/>
          <p:cNvSpPr>
            <a:spLocks noChangeArrowheads="1"/>
          </p:cNvSpPr>
          <p:nvPr/>
        </p:nvSpPr>
        <p:spPr bwMode="auto">
          <a:xfrm>
            <a:off x="816733" y="4857750"/>
            <a:ext cx="36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latin typeface="NikoshBAN" pitchFamily="2" charset="0"/>
                <a:cs typeface="NikoshBAN" pitchFamily="2" charset="0"/>
              </a:rPr>
              <a:t>2</a:t>
            </a:r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auto">
          <a:xfrm>
            <a:off x="1521142" y="4857750"/>
            <a:ext cx="3866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3</a:t>
            </a:r>
          </a:p>
        </p:txBody>
      </p:sp>
      <p:sp>
        <p:nvSpPr>
          <p:cNvPr id="20" name="Rectangle 47"/>
          <p:cNvSpPr>
            <a:spLocks noChangeArrowheads="1"/>
          </p:cNvSpPr>
          <p:nvPr/>
        </p:nvSpPr>
        <p:spPr bwMode="auto">
          <a:xfrm>
            <a:off x="2186521" y="4857750"/>
            <a:ext cx="3417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4</a:t>
            </a: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2816983" y="4857750"/>
            <a:ext cx="36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5</a:t>
            </a:r>
          </a:p>
        </p:txBody>
      </p:sp>
      <p:sp>
        <p:nvSpPr>
          <p:cNvPr id="22" name="Rectangle 49"/>
          <p:cNvSpPr>
            <a:spLocks noChangeArrowheads="1"/>
          </p:cNvSpPr>
          <p:nvPr/>
        </p:nvSpPr>
        <p:spPr bwMode="auto">
          <a:xfrm>
            <a:off x="3451558" y="4857750"/>
            <a:ext cx="383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6</a:t>
            </a:r>
          </a:p>
        </p:txBody>
      </p:sp>
      <p:sp>
        <p:nvSpPr>
          <p:cNvPr id="23" name="Rectangle 50"/>
          <p:cNvSpPr>
            <a:spLocks noChangeArrowheads="1"/>
          </p:cNvSpPr>
          <p:nvPr/>
        </p:nvSpPr>
        <p:spPr bwMode="auto">
          <a:xfrm>
            <a:off x="4174295" y="4857750"/>
            <a:ext cx="366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7</a:t>
            </a: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4815282" y="4857750"/>
            <a:ext cx="3706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8</a:t>
            </a:r>
          </a:p>
        </p:txBody>
      </p:sp>
      <p:sp>
        <p:nvSpPr>
          <p:cNvPr id="25" name="Rectangle 52"/>
          <p:cNvSpPr>
            <a:spLocks noChangeArrowheads="1"/>
          </p:cNvSpPr>
          <p:nvPr/>
        </p:nvSpPr>
        <p:spPr bwMode="auto">
          <a:xfrm>
            <a:off x="5460170" y="4857750"/>
            <a:ext cx="366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9</a:t>
            </a:r>
          </a:p>
        </p:txBody>
      </p:sp>
      <p:sp>
        <p:nvSpPr>
          <p:cNvPr id="26" name="Rectangle 53"/>
          <p:cNvSpPr>
            <a:spLocks noChangeArrowheads="1"/>
          </p:cNvSpPr>
          <p:nvPr/>
        </p:nvSpPr>
        <p:spPr bwMode="auto">
          <a:xfrm>
            <a:off x="7889045" y="4857750"/>
            <a:ext cx="550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13</a:t>
            </a: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7264096" y="4857750"/>
            <a:ext cx="5148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12</a:t>
            </a: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auto">
          <a:xfrm>
            <a:off x="6637189" y="4857750"/>
            <a:ext cx="4828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11</a:t>
            </a:r>
          </a:p>
        </p:txBody>
      </p:sp>
      <p:sp>
        <p:nvSpPr>
          <p:cNvPr id="29" name="Rectangle 56"/>
          <p:cNvSpPr>
            <a:spLocks noChangeArrowheads="1"/>
          </p:cNvSpPr>
          <p:nvPr/>
        </p:nvSpPr>
        <p:spPr bwMode="auto">
          <a:xfrm>
            <a:off x="5987038" y="4857750"/>
            <a:ext cx="4972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10</a:t>
            </a: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>
            <a:off x="1519237" y="1353198"/>
            <a:ext cx="5643563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8800" dirty="0" smtClean="0">
                <a:latin typeface="NikoshBAN" pitchFamily="2" charset="0"/>
                <a:cs typeface="NikoshBAN" pitchFamily="2" charset="0"/>
              </a:rPr>
              <a:t>৩ </a:t>
            </a:r>
            <a:r>
              <a:rPr lang="en-GB" sz="8800" dirty="0">
                <a:latin typeface="NikoshBAN" pitchFamily="2" charset="0"/>
                <a:cs typeface="NikoshBAN" pitchFamily="2" charset="0"/>
              </a:rPr>
              <a:t>+ 4 </a:t>
            </a:r>
            <a:r>
              <a:rPr lang="en-GB" sz="8800" dirty="0" smtClean="0">
                <a:latin typeface="NikoshBAN" pitchFamily="2" charset="0"/>
                <a:cs typeface="NikoshBAN" pitchFamily="2" charset="0"/>
              </a:rPr>
              <a:t>= ৭</a:t>
            </a:r>
            <a:endParaRPr lang="en-GB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762625" y="1621440"/>
            <a:ext cx="714375" cy="928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32" name="Straight Connector 31"/>
          <p:cNvCxnSpPr/>
          <p:nvPr/>
        </p:nvCxnSpPr>
        <p:spPr>
          <a:xfrm>
            <a:off x="5756065" y="1608968"/>
            <a:ext cx="714375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6006890" y="2072518"/>
            <a:ext cx="92868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>
            <a:off x="5756065" y="2537655"/>
            <a:ext cx="714375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5292515" y="2072518"/>
            <a:ext cx="92868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8461339" y="449976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1707785" y="3675063"/>
            <a:ext cx="2568575" cy="561975"/>
          </a:xfrm>
          <a:custGeom>
            <a:avLst/>
            <a:gdLst>
              <a:gd name="connsiteX0" fmla="*/ 0 w 2569029"/>
              <a:gd name="connsiteY0" fmla="*/ 558801 h 560615"/>
              <a:gd name="connsiteX1" fmla="*/ 370114 w 2569029"/>
              <a:gd name="connsiteY1" fmla="*/ 3629 h 560615"/>
              <a:gd name="connsiteX2" fmla="*/ 653143 w 2569029"/>
              <a:gd name="connsiteY2" fmla="*/ 537029 h 560615"/>
              <a:gd name="connsiteX3" fmla="*/ 979714 w 2569029"/>
              <a:gd name="connsiteY3" fmla="*/ 90715 h 560615"/>
              <a:gd name="connsiteX4" fmla="*/ 1295400 w 2569029"/>
              <a:gd name="connsiteY4" fmla="*/ 558801 h 560615"/>
              <a:gd name="connsiteX5" fmla="*/ 1621971 w 2569029"/>
              <a:gd name="connsiteY5" fmla="*/ 101601 h 560615"/>
              <a:gd name="connsiteX6" fmla="*/ 1937657 w 2569029"/>
              <a:gd name="connsiteY6" fmla="*/ 537029 h 560615"/>
              <a:gd name="connsiteX7" fmla="*/ 2242457 w 2569029"/>
              <a:gd name="connsiteY7" fmla="*/ 177801 h 560615"/>
              <a:gd name="connsiteX8" fmla="*/ 2569029 w 2569029"/>
              <a:gd name="connsiteY8" fmla="*/ 526144 h 560615"/>
              <a:gd name="connsiteX9" fmla="*/ 2569029 w 2569029"/>
              <a:gd name="connsiteY9" fmla="*/ 526144 h 560615"/>
              <a:gd name="connsiteX10" fmla="*/ 2569029 w 2569029"/>
              <a:gd name="connsiteY10" fmla="*/ 526144 h 56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69029" h="560615">
                <a:moveTo>
                  <a:pt x="0" y="558801"/>
                </a:moveTo>
                <a:cubicBezTo>
                  <a:pt x="130628" y="283029"/>
                  <a:pt x="261257" y="7258"/>
                  <a:pt x="370114" y="3629"/>
                </a:cubicBezTo>
                <a:cubicBezTo>
                  <a:pt x="478971" y="0"/>
                  <a:pt x="551543" y="522515"/>
                  <a:pt x="653143" y="537029"/>
                </a:cubicBezTo>
                <a:cubicBezTo>
                  <a:pt x="754743" y="551543"/>
                  <a:pt x="872671" y="87086"/>
                  <a:pt x="979714" y="90715"/>
                </a:cubicBezTo>
                <a:cubicBezTo>
                  <a:pt x="1086757" y="94344"/>
                  <a:pt x="1188357" y="556987"/>
                  <a:pt x="1295400" y="558801"/>
                </a:cubicBezTo>
                <a:cubicBezTo>
                  <a:pt x="1402443" y="560615"/>
                  <a:pt x="1514928" y="105230"/>
                  <a:pt x="1621971" y="101601"/>
                </a:cubicBezTo>
                <a:cubicBezTo>
                  <a:pt x="1729014" y="97972"/>
                  <a:pt x="1834243" y="524329"/>
                  <a:pt x="1937657" y="537029"/>
                </a:cubicBezTo>
                <a:cubicBezTo>
                  <a:pt x="2041071" y="549729"/>
                  <a:pt x="2137228" y="179615"/>
                  <a:pt x="2242457" y="177801"/>
                </a:cubicBezTo>
                <a:cubicBezTo>
                  <a:pt x="2347686" y="175987"/>
                  <a:pt x="2569029" y="526144"/>
                  <a:pt x="2569029" y="526144"/>
                </a:cubicBezTo>
                <a:lnTo>
                  <a:pt x="2569029" y="526144"/>
                </a:lnTo>
                <a:lnTo>
                  <a:pt x="2569029" y="526144"/>
                </a:lnTo>
              </a:path>
            </a:pathLst>
          </a:custGeom>
          <a:ln w="317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2965636" y="57854"/>
            <a:ext cx="309411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5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</a:t>
            </a:r>
            <a:endParaRPr lang="en-US" sz="54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C 0.01372 -0.03681 0.02743 -0.07361 0.03924 -0.07361 C 0.05105 -0.07361 0.06042 -3.7037E-7 0.07084 -3.7037E-7 C 0.08125 -3.7037E-7 0.09045 -0.07361 0.10226 -0.07361 C 0.11407 -0.07361 0.12986 -3.7037E-7 0.14167 -3.7037E-7 C 0.15348 -3.7037E-7 0.16129 -0.07361 0.17309 -0.07361 C 0.1849 -0.07361 0.19931 -3.7037E-7 0.2125 -3.7037E-7 C 0.2257 -3.7037E-7 0.24011 -0.07361 0.25191 -0.07361 C 0.26372 -0.07361 0.27813 -0.01227 0.28334 -3.7037E-7 " pathEditMode="fixed" ptsTypes="aaaa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um\AppData\Local\Microsoft\Windows\Temporary Internet Files\Content.IE5\9M5WHOM6\MCj0424710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2390" y="3616845"/>
            <a:ext cx="64293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429328" y="4545533"/>
            <a:ext cx="8501062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5400000">
            <a:off x="144372" y="454473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7931059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3430497" y="454473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4073434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4716372" y="454473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359309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6002247" y="454473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6645184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7288122" y="454473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87309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430247" y="4544739"/>
            <a:ext cx="571500" cy="1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2073184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787559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44"/>
          <p:cNvSpPr txBox="1">
            <a:spLocks noChangeArrowheads="1"/>
          </p:cNvSpPr>
          <p:nvPr/>
        </p:nvSpPr>
        <p:spPr bwMode="auto">
          <a:xfrm>
            <a:off x="215015" y="4902720"/>
            <a:ext cx="357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 dirty="0">
                <a:latin typeface="NikoshBAN" pitchFamily="2" charset="0"/>
                <a:cs typeface="NikoshBAN" pitchFamily="2" charset="0"/>
              </a:rPr>
              <a:t>1</a:t>
            </a:r>
          </a:p>
        </p:txBody>
      </p:sp>
      <p:sp>
        <p:nvSpPr>
          <p:cNvPr id="18" name="Rectangle 45"/>
          <p:cNvSpPr>
            <a:spLocks noChangeArrowheads="1"/>
          </p:cNvSpPr>
          <p:nvPr/>
        </p:nvSpPr>
        <p:spPr bwMode="auto">
          <a:xfrm>
            <a:off x="857953" y="4902720"/>
            <a:ext cx="36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latin typeface="NikoshBAN" pitchFamily="2" charset="0"/>
                <a:cs typeface="NikoshBAN" pitchFamily="2" charset="0"/>
              </a:rPr>
              <a:t>2</a:t>
            </a:r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auto">
          <a:xfrm>
            <a:off x="1562362" y="4902720"/>
            <a:ext cx="3866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latin typeface="NikoshBAN" pitchFamily="2" charset="0"/>
                <a:cs typeface="NikoshBAN" pitchFamily="2" charset="0"/>
              </a:rPr>
              <a:t>3</a:t>
            </a:r>
          </a:p>
        </p:txBody>
      </p:sp>
      <p:sp>
        <p:nvSpPr>
          <p:cNvPr id="20" name="Rectangle 47"/>
          <p:cNvSpPr>
            <a:spLocks noChangeArrowheads="1"/>
          </p:cNvSpPr>
          <p:nvPr/>
        </p:nvSpPr>
        <p:spPr bwMode="auto">
          <a:xfrm>
            <a:off x="2227741" y="4902720"/>
            <a:ext cx="3417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4</a:t>
            </a: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2858203" y="4902720"/>
            <a:ext cx="36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5</a:t>
            </a:r>
          </a:p>
        </p:txBody>
      </p:sp>
      <p:sp>
        <p:nvSpPr>
          <p:cNvPr id="22" name="Rectangle 49"/>
          <p:cNvSpPr>
            <a:spLocks noChangeArrowheads="1"/>
          </p:cNvSpPr>
          <p:nvPr/>
        </p:nvSpPr>
        <p:spPr bwMode="auto">
          <a:xfrm>
            <a:off x="3492778" y="4902720"/>
            <a:ext cx="3834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6</a:t>
            </a:r>
          </a:p>
        </p:txBody>
      </p:sp>
      <p:sp>
        <p:nvSpPr>
          <p:cNvPr id="23" name="Rectangle 50"/>
          <p:cNvSpPr>
            <a:spLocks noChangeArrowheads="1"/>
          </p:cNvSpPr>
          <p:nvPr/>
        </p:nvSpPr>
        <p:spPr bwMode="auto">
          <a:xfrm>
            <a:off x="4215515" y="4902720"/>
            <a:ext cx="366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7</a:t>
            </a: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4856502" y="4902720"/>
            <a:ext cx="3706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8</a:t>
            </a:r>
          </a:p>
        </p:txBody>
      </p:sp>
      <p:sp>
        <p:nvSpPr>
          <p:cNvPr id="25" name="Rectangle 52"/>
          <p:cNvSpPr>
            <a:spLocks noChangeArrowheads="1"/>
          </p:cNvSpPr>
          <p:nvPr/>
        </p:nvSpPr>
        <p:spPr bwMode="auto">
          <a:xfrm>
            <a:off x="5501390" y="4902720"/>
            <a:ext cx="366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9</a:t>
            </a:r>
          </a:p>
        </p:txBody>
      </p:sp>
      <p:sp>
        <p:nvSpPr>
          <p:cNvPr id="26" name="Rectangle 53"/>
          <p:cNvSpPr>
            <a:spLocks noChangeArrowheads="1"/>
          </p:cNvSpPr>
          <p:nvPr/>
        </p:nvSpPr>
        <p:spPr bwMode="auto">
          <a:xfrm>
            <a:off x="7930265" y="4902720"/>
            <a:ext cx="550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13</a:t>
            </a: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7305316" y="4902720"/>
            <a:ext cx="5148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12</a:t>
            </a: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auto">
          <a:xfrm>
            <a:off x="6678409" y="4902720"/>
            <a:ext cx="4828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11</a:t>
            </a:r>
          </a:p>
        </p:txBody>
      </p:sp>
      <p:sp>
        <p:nvSpPr>
          <p:cNvPr id="29" name="Rectangle 56"/>
          <p:cNvSpPr>
            <a:spLocks noChangeArrowheads="1"/>
          </p:cNvSpPr>
          <p:nvPr/>
        </p:nvSpPr>
        <p:spPr bwMode="auto">
          <a:xfrm>
            <a:off x="6028258" y="4902720"/>
            <a:ext cx="4972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>
                <a:latin typeface="NikoshBAN" pitchFamily="2" charset="0"/>
                <a:cs typeface="NikoshBAN" pitchFamily="2" charset="0"/>
              </a:rPr>
              <a:t>10</a:t>
            </a: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>
            <a:off x="1586615" y="1400890"/>
            <a:ext cx="56435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9600" dirty="0" smtClean="0">
                <a:latin typeface="NikoshBAN" pitchFamily="2" charset="0"/>
              </a:rPr>
              <a:t>4</a:t>
            </a:r>
            <a:r>
              <a:rPr lang="en-GB" sz="9600" dirty="0" smtClean="0">
                <a:latin typeface="Calibri" pitchFamily="34" charset="0"/>
              </a:rPr>
              <a:t> + </a:t>
            </a:r>
            <a:r>
              <a:rPr lang="en-GB" sz="96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en-GB" sz="9600" dirty="0" smtClean="0">
                <a:latin typeface="Calibri" pitchFamily="34" charset="0"/>
              </a:rPr>
              <a:t> = </a:t>
            </a:r>
            <a:r>
              <a:rPr lang="en-GB" sz="9600" dirty="0" smtClean="0">
                <a:latin typeface="NikoshBAN" pitchFamily="2" charset="0"/>
                <a:cs typeface="NikoshBAN" pitchFamily="2" charset="0"/>
              </a:rPr>
              <a:t>9</a:t>
            </a:r>
            <a:endParaRPr lang="en-GB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2354965" y="3896245"/>
            <a:ext cx="3351213" cy="395288"/>
          </a:xfrm>
          <a:custGeom>
            <a:avLst/>
            <a:gdLst>
              <a:gd name="connsiteX0" fmla="*/ 0 w 3350986"/>
              <a:gd name="connsiteY0" fmla="*/ 361042 h 395514"/>
              <a:gd name="connsiteX1" fmla="*/ 326571 w 3350986"/>
              <a:gd name="connsiteY1" fmla="*/ 1814 h 395514"/>
              <a:gd name="connsiteX2" fmla="*/ 729342 w 3350986"/>
              <a:gd name="connsiteY2" fmla="*/ 371928 h 395514"/>
              <a:gd name="connsiteX3" fmla="*/ 1034142 w 3350986"/>
              <a:gd name="connsiteY3" fmla="*/ 67128 h 395514"/>
              <a:gd name="connsiteX4" fmla="*/ 1371600 w 3350986"/>
              <a:gd name="connsiteY4" fmla="*/ 361042 h 395514"/>
              <a:gd name="connsiteX5" fmla="*/ 1687285 w 3350986"/>
              <a:gd name="connsiteY5" fmla="*/ 56242 h 395514"/>
              <a:gd name="connsiteX6" fmla="*/ 1992085 w 3350986"/>
              <a:gd name="connsiteY6" fmla="*/ 339271 h 395514"/>
              <a:gd name="connsiteX7" fmla="*/ 2362200 w 3350986"/>
              <a:gd name="connsiteY7" fmla="*/ 67128 h 395514"/>
              <a:gd name="connsiteX8" fmla="*/ 2656114 w 3350986"/>
              <a:gd name="connsiteY8" fmla="*/ 339271 h 395514"/>
              <a:gd name="connsiteX9" fmla="*/ 3015342 w 3350986"/>
              <a:gd name="connsiteY9" fmla="*/ 88900 h 395514"/>
              <a:gd name="connsiteX10" fmla="*/ 3309257 w 3350986"/>
              <a:gd name="connsiteY10" fmla="*/ 350157 h 395514"/>
              <a:gd name="connsiteX11" fmla="*/ 3265714 w 3350986"/>
              <a:gd name="connsiteY11" fmla="*/ 361042 h 395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50986" h="395514">
                <a:moveTo>
                  <a:pt x="0" y="361042"/>
                </a:moveTo>
                <a:cubicBezTo>
                  <a:pt x="102507" y="180521"/>
                  <a:pt x="205014" y="0"/>
                  <a:pt x="326571" y="1814"/>
                </a:cubicBezTo>
                <a:cubicBezTo>
                  <a:pt x="448128" y="3628"/>
                  <a:pt x="611414" y="361042"/>
                  <a:pt x="729342" y="371928"/>
                </a:cubicBezTo>
                <a:cubicBezTo>
                  <a:pt x="847270" y="382814"/>
                  <a:pt x="927099" y="68942"/>
                  <a:pt x="1034142" y="67128"/>
                </a:cubicBezTo>
                <a:cubicBezTo>
                  <a:pt x="1141185" y="65314"/>
                  <a:pt x="1262743" y="362856"/>
                  <a:pt x="1371600" y="361042"/>
                </a:cubicBezTo>
                <a:cubicBezTo>
                  <a:pt x="1480457" y="359228"/>
                  <a:pt x="1583871" y="59870"/>
                  <a:pt x="1687285" y="56242"/>
                </a:cubicBezTo>
                <a:cubicBezTo>
                  <a:pt x="1790699" y="52614"/>
                  <a:pt x="1879599" y="337457"/>
                  <a:pt x="1992085" y="339271"/>
                </a:cubicBezTo>
                <a:cubicBezTo>
                  <a:pt x="2104571" y="341085"/>
                  <a:pt x="2251529" y="67128"/>
                  <a:pt x="2362200" y="67128"/>
                </a:cubicBezTo>
                <a:cubicBezTo>
                  <a:pt x="2472871" y="67128"/>
                  <a:pt x="2547257" y="335642"/>
                  <a:pt x="2656114" y="339271"/>
                </a:cubicBezTo>
                <a:cubicBezTo>
                  <a:pt x="2764971" y="342900"/>
                  <a:pt x="2906485" y="87086"/>
                  <a:pt x="3015342" y="88900"/>
                </a:cubicBezTo>
                <a:cubicBezTo>
                  <a:pt x="3124199" y="90714"/>
                  <a:pt x="3267528" y="304800"/>
                  <a:pt x="3309257" y="350157"/>
                </a:cubicBezTo>
                <a:cubicBezTo>
                  <a:pt x="3350986" y="395514"/>
                  <a:pt x="3308350" y="378278"/>
                  <a:pt x="3265714" y="361042"/>
                </a:cubicBezTo>
              </a:path>
            </a:pathLst>
          </a:custGeom>
          <a:ln w="317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8502559" y="4544739"/>
            <a:ext cx="5715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5729991" y="1768840"/>
            <a:ext cx="714375" cy="928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cxnSp>
        <p:nvCxnSpPr>
          <p:cNvPr id="34" name="Straight Connector 33"/>
          <p:cNvCxnSpPr/>
          <p:nvPr/>
        </p:nvCxnSpPr>
        <p:spPr>
          <a:xfrm>
            <a:off x="5729991" y="1758077"/>
            <a:ext cx="714375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5980816" y="2221627"/>
            <a:ext cx="92868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10800000">
            <a:off x="5729991" y="2686764"/>
            <a:ext cx="714375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 flipV="1">
            <a:off x="5266441" y="2221627"/>
            <a:ext cx="928687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950646" y="57854"/>
            <a:ext cx="309411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5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</a:t>
            </a:r>
            <a:endParaRPr lang="en-US" sz="54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6.66667E-6 C 0.01076 -0.02848 0.0217 -0.05695 0.03455 -0.05718 C 0.04739 -0.05742 0.06371 -0.00186 0.07743 -0.00163 C 0.09114 -0.0014 0.10486 -0.05579 0.11666 -0.05556 C 0.12847 -0.05533 0.13785 -6.66667E-6 0.14878 -6.66667E-6 C 0.15972 -6.66667E-6 0.17066 -0.05487 0.18212 -0.05556 C 0.19357 -0.05626 0.20642 -0.00325 0.21788 -0.00487 C 0.22934 -0.00649 0.23941 -0.06552 0.25121 -0.06529 C 0.26302 -0.06505 0.27691 -0.00464 0.28923 -0.00325 C 0.30156 -0.00186 0.31302 -0.05765 0.325 -0.05718 C 0.33698 -0.05672 0.35434 -0.00927 0.36076 -6.66667E-6 " pathEditMode="relative" ptsTypes="aaaaaa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39840" y="2632520"/>
          <a:ext cx="867556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5560"/>
              </a:tblGrid>
              <a:tr h="370840">
                <a:tc>
                  <a:txBody>
                    <a:bodyPr/>
                    <a:lstStyle/>
                    <a:p>
                      <a:endParaRPr lang="en-US" sz="187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" name="Cloud 27"/>
          <p:cNvSpPr/>
          <p:nvPr/>
        </p:nvSpPr>
        <p:spPr>
          <a:xfrm>
            <a:off x="5057930" y="2985540"/>
            <a:ext cx="2958060" cy="1752600"/>
          </a:xfrm>
          <a:prstGeom prst="clou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loud 26"/>
          <p:cNvSpPr/>
          <p:nvPr/>
        </p:nvSpPr>
        <p:spPr>
          <a:xfrm>
            <a:off x="2743200" y="3137940"/>
            <a:ext cx="1295400" cy="1439550"/>
          </a:xfrm>
          <a:prstGeom prst="clou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loud 25"/>
          <p:cNvSpPr/>
          <p:nvPr/>
        </p:nvSpPr>
        <p:spPr>
          <a:xfrm>
            <a:off x="232350" y="3046750"/>
            <a:ext cx="1887510" cy="1591950"/>
          </a:xfrm>
          <a:prstGeom prst="clou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24898" y="106180"/>
            <a:ext cx="42274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লীয়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পৃষ্ঠা-২৭ </a:t>
            </a:r>
          </a:p>
        </p:txBody>
      </p:sp>
      <p:sp>
        <p:nvSpPr>
          <p:cNvPr id="3" name="Rectangle 2"/>
          <p:cNvSpPr/>
          <p:nvPr/>
        </p:nvSpPr>
        <p:spPr>
          <a:xfrm>
            <a:off x="5535899" y="243590"/>
            <a:ext cx="252505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6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6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৫ </a:t>
            </a:r>
            <a:r>
              <a:rPr lang="en-US" sz="46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6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pic>
        <p:nvPicPr>
          <p:cNvPr id="6" name="Picture 5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129423" y="3614004"/>
            <a:ext cx="1033340" cy="537460"/>
          </a:xfrm>
          <a:prstGeom prst="rect">
            <a:avLst/>
          </a:prstGeom>
        </p:spPr>
      </p:pic>
      <p:pic>
        <p:nvPicPr>
          <p:cNvPr id="16" name="Picture 15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704876" y="3634611"/>
            <a:ext cx="1033340" cy="537460"/>
          </a:xfrm>
          <a:prstGeom prst="rect">
            <a:avLst/>
          </a:prstGeom>
        </p:spPr>
      </p:pic>
      <p:pic>
        <p:nvPicPr>
          <p:cNvPr id="17" name="Picture 16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1280329" y="3655218"/>
            <a:ext cx="1033340" cy="537460"/>
          </a:xfrm>
          <a:prstGeom prst="rect">
            <a:avLst/>
          </a:prstGeom>
        </p:spPr>
      </p:pic>
      <p:pic>
        <p:nvPicPr>
          <p:cNvPr id="18" name="Picture 17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2551583" y="3637549"/>
            <a:ext cx="1033340" cy="537460"/>
          </a:xfrm>
          <a:prstGeom prst="rect">
            <a:avLst/>
          </a:prstGeom>
        </p:spPr>
      </p:pic>
      <p:pic>
        <p:nvPicPr>
          <p:cNvPr id="19" name="Picture 18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3127036" y="3658156"/>
            <a:ext cx="1033340" cy="537460"/>
          </a:xfrm>
          <a:prstGeom prst="rect">
            <a:avLst/>
          </a:prstGeom>
        </p:spPr>
      </p:pic>
      <p:pic>
        <p:nvPicPr>
          <p:cNvPr id="20" name="Picture 19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4911174" y="3601134"/>
            <a:ext cx="1033340" cy="537460"/>
          </a:xfrm>
          <a:prstGeom prst="rect">
            <a:avLst/>
          </a:prstGeom>
        </p:spPr>
      </p:pic>
      <p:pic>
        <p:nvPicPr>
          <p:cNvPr id="21" name="Picture 20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5456647" y="3621741"/>
            <a:ext cx="1033340" cy="537460"/>
          </a:xfrm>
          <a:prstGeom prst="rect">
            <a:avLst/>
          </a:prstGeom>
        </p:spPr>
      </p:pic>
      <p:pic>
        <p:nvPicPr>
          <p:cNvPr id="22" name="Picture 21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6007954" y="3624679"/>
            <a:ext cx="1033340" cy="537460"/>
          </a:xfrm>
          <a:prstGeom prst="rect">
            <a:avLst/>
          </a:prstGeom>
        </p:spPr>
      </p:pic>
      <p:pic>
        <p:nvPicPr>
          <p:cNvPr id="23" name="Picture 22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6568417" y="3645286"/>
            <a:ext cx="1033340" cy="537460"/>
          </a:xfrm>
          <a:prstGeom prst="rect">
            <a:avLst/>
          </a:prstGeom>
        </p:spPr>
      </p:pic>
      <p:pic>
        <p:nvPicPr>
          <p:cNvPr id="24" name="Picture 23" descr="Crypto_key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551383">
            <a:off x="7104734" y="3648224"/>
            <a:ext cx="1033340" cy="53746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011180" y="3473376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42466" y="3450730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6910" y="4539164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56150" y="456250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91720" y="456250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35970" y="459123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264640" y="4773610"/>
            <a:ext cx="7620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8075950" y="4789850"/>
            <a:ext cx="7620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8107180" y="300602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22170" y="375818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41170" y="381549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7967270" y="4698660"/>
            <a:ext cx="9144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1459040" y="1586460"/>
            <a:ext cx="6086010" cy="830997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09610" y="454842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endParaRPr lang="en-US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34660" y="458699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endParaRPr lang="en-US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0028" y="121170"/>
            <a:ext cx="466826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ড়ায়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পৃষ্ঠা-২৭ </a:t>
            </a:r>
          </a:p>
        </p:txBody>
      </p:sp>
      <p:sp>
        <p:nvSpPr>
          <p:cNvPr id="3" name="Rectangle 2"/>
          <p:cNvSpPr/>
          <p:nvPr/>
        </p:nvSpPr>
        <p:spPr>
          <a:xfrm>
            <a:off x="5648635" y="228600"/>
            <a:ext cx="249299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6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6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৪ </a:t>
            </a:r>
            <a:r>
              <a:rPr lang="en-US" sz="46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6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09860" y="2828890"/>
          <a:ext cx="867556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75560"/>
              </a:tblGrid>
              <a:tr h="370840">
                <a:tc>
                  <a:txBody>
                    <a:bodyPr/>
                    <a:lstStyle/>
                    <a:p>
                      <a:endParaRPr lang="en-US" sz="15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1459040" y="1736360"/>
            <a:ext cx="6086010" cy="830997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Cloud 37"/>
          <p:cNvSpPr/>
          <p:nvPr/>
        </p:nvSpPr>
        <p:spPr>
          <a:xfrm>
            <a:off x="5406450" y="2981290"/>
            <a:ext cx="2378440" cy="1464040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loud 38"/>
          <p:cNvSpPr/>
          <p:nvPr/>
        </p:nvSpPr>
        <p:spPr>
          <a:xfrm>
            <a:off x="3091720" y="3027510"/>
            <a:ext cx="1295400" cy="1341620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loud 39"/>
          <p:cNvSpPr/>
          <p:nvPr/>
        </p:nvSpPr>
        <p:spPr>
          <a:xfrm>
            <a:off x="321040" y="3001280"/>
            <a:ext cx="2147340" cy="1444050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359700" y="3354956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90986" y="3332310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65550" y="4394908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74690" y="4418244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443990" y="4418244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84490" y="4446974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328350" y="4629354"/>
            <a:ext cx="7620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45389" y="3364372"/>
            <a:ext cx="889938" cy="802388"/>
            <a:chOff x="509029" y="4501632"/>
            <a:chExt cx="889938" cy="802388"/>
          </a:xfrm>
        </p:grpSpPr>
        <p:pic>
          <p:nvPicPr>
            <p:cNvPr id="49" name="Picture 48" descr="kites-hi.png"/>
            <p:cNvPicPr>
              <a:picLocks noChangeAspect="1"/>
            </p:cNvPicPr>
            <p:nvPr/>
          </p:nvPicPr>
          <p:blipFill>
            <a:blip r:embed="rId3" cstate="print">
              <a:lum contrast="30000"/>
            </a:blip>
            <a:srcRect b="54064"/>
            <a:stretch>
              <a:fillRect/>
            </a:stretch>
          </p:blipFill>
          <p:spPr>
            <a:xfrm rot="545886">
              <a:off x="509029" y="4501632"/>
              <a:ext cx="889938" cy="726346"/>
            </a:xfrm>
            <a:prstGeom prst="rect">
              <a:avLst/>
            </a:prstGeom>
          </p:spPr>
        </p:pic>
        <p:sp>
          <p:nvSpPr>
            <p:cNvPr id="50" name="Isosceles Triangle 49"/>
            <p:cNvSpPr/>
            <p:nvPr/>
          </p:nvSpPr>
          <p:spPr>
            <a:xfrm>
              <a:off x="809470" y="5151620"/>
              <a:ext cx="152400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026830" y="3268600"/>
            <a:ext cx="889938" cy="802388"/>
            <a:chOff x="509029" y="4501632"/>
            <a:chExt cx="889938" cy="802388"/>
          </a:xfrm>
        </p:grpSpPr>
        <p:pic>
          <p:nvPicPr>
            <p:cNvPr id="52" name="Picture 51" descr="kites-hi.png"/>
            <p:cNvPicPr>
              <a:picLocks noChangeAspect="1"/>
            </p:cNvPicPr>
            <p:nvPr/>
          </p:nvPicPr>
          <p:blipFill>
            <a:blip r:embed="rId3" cstate="print">
              <a:lum contrast="30000"/>
            </a:blip>
            <a:srcRect b="54064"/>
            <a:stretch>
              <a:fillRect/>
            </a:stretch>
          </p:blipFill>
          <p:spPr>
            <a:xfrm rot="545886">
              <a:off x="509029" y="4501632"/>
              <a:ext cx="889938" cy="726346"/>
            </a:xfrm>
            <a:prstGeom prst="rect">
              <a:avLst/>
            </a:prstGeom>
          </p:spPr>
        </p:pic>
        <p:sp>
          <p:nvSpPr>
            <p:cNvPr id="53" name="Isosceles Triangle 52"/>
            <p:cNvSpPr/>
            <p:nvPr/>
          </p:nvSpPr>
          <p:spPr>
            <a:xfrm>
              <a:off x="809470" y="5151620"/>
              <a:ext cx="152400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78291" y="3142848"/>
            <a:ext cx="889938" cy="802388"/>
            <a:chOff x="509029" y="4501632"/>
            <a:chExt cx="889938" cy="802388"/>
          </a:xfrm>
        </p:grpSpPr>
        <p:pic>
          <p:nvPicPr>
            <p:cNvPr id="55" name="Picture 54" descr="kites-hi.png"/>
            <p:cNvPicPr>
              <a:picLocks noChangeAspect="1"/>
            </p:cNvPicPr>
            <p:nvPr/>
          </p:nvPicPr>
          <p:blipFill>
            <a:blip r:embed="rId3" cstate="print">
              <a:lum contrast="30000"/>
            </a:blip>
            <a:srcRect b="54064"/>
            <a:stretch>
              <a:fillRect/>
            </a:stretch>
          </p:blipFill>
          <p:spPr>
            <a:xfrm rot="545886">
              <a:off x="509029" y="4501632"/>
              <a:ext cx="889938" cy="726346"/>
            </a:xfrm>
            <a:prstGeom prst="rect">
              <a:avLst/>
            </a:prstGeom>
          </p:spPr>
        </p:pic>
        <p:sp>
          <p:nvSpPr>
            <p:cNvPr id="56" name="Isosceles Triangle 55"/>
            <p:cNvSpPr/>
            <p:nvPr/>
          </p:nvSpPr>
          <p:spPr>
            <a:xfrm>
              <a:off x="809470" y="5151620"/>
              <a:ext cx="152400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65800" y="3426832"/>
            <a:ext cx="889938" cy="802388"/>
            <a:chOff x="509029" y="4501632"/>
            <a:chExt cx="889938" cy="802388"/>
          </a:xfrm>
        </p:grpSpPr>
        <p:pic>
          <p:nvPicPr>
            <p:cNvPr id="58" name="Picture 57" descr="kites-hi.png"/>
            <p:cNvPicPr>
              <a:picLocks noChangeAspect="1"/>
            </p:cNvPicPr>
            <p:nvPr/>
          </p:nvPicPr>
          <p:blipFill>
            <a:blip r:embed="rId3" cstate="print">
              <a:lum contrast="30000"/>
            </a:blip>
            <a:srcRect b="54064"/>
            <a:stretch>
              <a:fillRect/>
            </a:stretch>
          </p:blipFill>
          <p:spPr>
            <a:xfrm rot="545886">
              <a:off x="509029" y="4501632"/>
              <a:ext cx="889938" cy="726346"/>
            </a:xfrm>
            <a:prstGeom prst="rect">
              <a:avLst/>
            </a:prstGeom>
          </p:spPr>
        </p:pic>
        <p:sp>
          <p:nvSpPr>
            <p:cNvPr id="59" name="Isosceles Triangle 58"/>
            <p:cNvSpPr/>
            <p:nvPr/>
          </p:nvSpPr>
          <p:spPr>
            <a:xfrm>
              <a:off x="809470" y="5151620"/>
              <a:ext cx="152400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247241" y="3331060"/>
            <a:ext cx="889938" cy="802388"/>
            <a:chOff x="509029" y="4501632"/>
            <a:chExt cx="889938" cy="802388"/>
          </a:xfrm>
        </p:grpSpPr>
        <p:pic>
          <p:nvPicPr>
            <p:cNvPr id="61" name="Picture 60" descr="kites-hi.png"/>
            <p:cNvPicPr>
              <a:picLocks noChangeAspect="1"/>
            </p:cNvPicPr>
            <p:nvPr/>
          </p:nvPicPr>
          <p:blipFill>
            <a:blip r:embed="rId3" cstate="print">
              <a:lum contrast="30000"/>
            </a:blip>
            <a:srcRect b="54064"/>
            <a:stretch>
              <a:fillRect/>
            </a:stretch>
          </p:blipFill>
          <p:spPr>
            <a:xfrm rot="545886">
              <a:off x="509029" y="4501632"/>
              <a:ext cx="889938" cy="726346"/>
            </a:xfrm>
            <a:prstGeom prst="rect">
              <a:avLst/>
            </a:prstGeom>
          </p:spPr>
        </p:pic>
        <p:sp>
          <p:nvSpPr>
            <p:cNvPr id="62" name="Isosceles Triangle 61"/>
            <p:cNvSpPr/>
            <p:nvPr/>
          </p:nvSpPr>
          <p:spPr>
            <a:xfrm>
              <a:off x="809470" y="5151620"/>
              <a:ext cx="152400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898702" y="3205308"/>
            <a:ext cx="889938" cy="802388"/>
            <a:chOff x="509029" y="4501632"/>
            <a:chExt cx="889938" cy="802388"/>
          </a:xfrm>
        </p:grpSpPr>
        <p:pic>
          <p:nvPicPr>
            <p:cNvPr id="64" name="Picture 63" descr="kites-hi.png"/>
            <p:cNvPicPr>
              <a:picLocks noChangeAspect="1"/>
            </p:cNvPicPr>
            <p:nvPr/>
          </p:nvPicPr>
          <p:blipFill>
            <a:blip r:embed="rId3" cstate="print">
              <a:lum contrast="30000"/>
            </a:blip>
            <a:srcRect b="54064"/>
            <a:stretch>
              <a:fillRect/>
            </a:stretch>
          </p:blipFill>
          <p:spPr>
            <a:xfrm rot="545886">
              <a:off x="509029" y="4501632"/>
              <a:ext cx="889938" cy="726346"/>
            </a:xfrm>
            <a:prstGeom prst="rect">
              <a:avLst/>
            </a:prstGeom>
          </p:spPr>
        </p:pic>
        <p:sp>
          <p:nvSpPr>
            <p:cNvPr id="65" name="Isosceles Triangle 64"/>
            <p:cNvSpPr/>
            <p:nvPr/>
          </p:nvSpPr>
          <p:spPr>
            <a:xfrm>
              <a:off x="809470" y="5151620"/>
              <a:ext cx="152400" cy="15240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8045970" y="4649450"/>
            <a:ext cx="7620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8077200" y="286562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92190" y="361778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711190" y="367509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>
            <a:off x="7937290" y="4558260"/>
            <a:ext cx="9144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357080" y="439852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endParaRPr lang="en-US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074700" y="443709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endParaRPr lang="en-US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5378" y="57854"/>
            <a:ext cx="486383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</a:t>
            </a:r>
            <a:r>
              <a:rPr lang="en-US" sz="46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শিক্ষাক্রমিক</a:t>
            </a:r>
            <a:r>
              <a:rPr lang="en-US" sz="46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কার্যাবলী</a:t>
            </a:r>
            <a:endParaRPr lang="en-US" sz="46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26251" t="23168" r="26574" b="14116"/>
          <a:stretch>
            <a:fillRect/>
          </a:stretch>
        </p:blipFill>
        <p:spPr bwMode="auto">
          <a:xfrm>
            <a:off x="2483370" y="1598950"/>
            <a:ext cx="4281862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466540" y="5083659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hlinkClick r:id="rId4"/>
              </a:rPr>
              <a:t>http://www.softschools.com/math/games/fishing_add.jsp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4" descr="SAM_7828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ex__01.jpg"/>
          <p:cNvPicPr>
            <a:picLocks noChangeAspect="1"/>
          </p:cNvPicPr>
          <p:nvPr/>
        </p:nvPicPr>
        <p:blipFill>
          <a:blip r:embed="rId6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loud 41"/>
          <p:cNvSpPr/>
          <p:nvPr/>
        </p:nvSpPr>
        <p:spPr>
          <a:xfrm>
            <a:off x="3199150" y="3366540"/>
            <a:ext cx="1600200" cy="1676400"/>
          </a:xfrm>
          <a:prstGeom prst="cloud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loud 37"/>
          <p:cNvSpPr/>
          <p:nvPr/>
        </p:nvSpPr>
        <p:spPr>
          <a:xfrm>
            <a:off x="379750" y="3000530"/>
            <a:ext cx="2133600" cy="2378440"/>
          </a:xfrm>
          <a:prstGeom prst="cloud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56339" y="76790"/>
            <a:ext cx="369364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</a:t>
            </a:r>
            <a:r>
              <a:rPr lang="en-US" sz="4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ল্যায়ন</a:t>
            </a:r>
            <a:r>
              <a:rPr lang="en-US" sz="4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পৃষ্ঠা-২৭</a:t>
            </a:r>
            <a:r>
              <a:rPr lang="en-US" sz="60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4741316" y="212360"/>
            <a:ext cx="26500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৬ </a:t>
            </a:r>
            <a:r>
              <a:rPr lang="en-US" sz="48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8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3300" y="3473970"/>
            <a:ext cx="753673" cy="1130510"/>
            <a:chOff x="2057400" y="2590800"/>
            <a:chExt cx="762000" cy="1143000"/>
          </a:xfrm>
        </p:grpSpPr>
        <p:sp>
          <p:nvSpPr>
            <p:cNvPr id="5" name="Oval 4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472190" y="1254180"/>
            <a:ext cx="8153400" cy="144655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ঘরের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খালি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আঁক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0910" y="3817656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716956" y="3795010"/>
            <a:ext cx="1161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5852410" y="2971800"/>
            <a:ext cx="2300990" cy="2438400"/>
          </a:xfrm>
          <a:prstGeom prst="cloud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1466117" y="3472720"/>
            <a:ext cx="753673" cy="1130510"/>
            <a:chOff x="2057400" y="2590800"/>
            <a:chExt cx="762000" cy="1143000"/>
          </a:xfrm>
        </p:grpSpPr>
        <p:sp>
          <p:nvSpPr>
            <p:cNvPr id="44" name="Oval 43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83300" y="4215980"/>
            <a:ext cx="753673" cy="1130510"/>
            <a:chOff x="2057400" y="2590800"/>
            <a:chExt cx="762000" cy="1143000"/>
          </a:xfrm>
        </p:grpSpPr>
        <p:sp>
          <p:nvSpPr>
            <p:cNvPr id="47" name="Oval 46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466117" y="4214730"/>
            <a:ext cx="753673" cy="1130510"/>
            <a:chOff x="2057400" y="2590800"/>
            <a:chExt cx="762000" cy="1143000"/>
          </a:xfrm>
        </p:grpSpPr>
        <p:sp>
          <p:nvSpPr>
            <p:cNvPr id="50" name="Oval 49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Arc 50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22820" y="3836230"/>
            <a:ext cx="753673" cy="1130510"/>
            <a:chOff x="2057400" y="2590800"/>
            <a:chExt cx="762000" cy="1143000"/>
          </a:xfrm>
        </p:grpSpPr>
        <p:sp>
          <p:nvSpPr>
            <p:cNvPr id="53" name="Oval 52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030687" y="3849970"/>
            <a:ext cx="753673" cy="1130510"/>
            <a:chOff x="2057400" y="2590800"/>
            <a:chExt cx="762000" cy="1143000"/>
          </a:xfrm>
        </p:grpSpPr>
        <p:sp>
          <p:nvSpPr>
            <p:cNvPr id="56" name="Oval 55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Arc 56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019330" y="5274838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485870" y="5298174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22620" y="5298174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951750" y="5326904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554450" y="5509284"/>
            <a:ext cx="7620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7999750" y="5529380"/>
            <a:ext cx="7620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8045970" y="342900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5970" y="449771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664970" y="455502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7891070" y="5438190"/>
            <a:ext cx="9144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304800" y="2895600"/>
            <a:ext cx="8534400" cy="3276600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/>
          <p:cNvGrpSpPr/>
          <p:nvPr/>
        </p:nvGrpSpPr>
        <p:grpSpPr>
          <a:xfrm>
            <a:off x="6370820" y="3186660"/>
            <a:ext cx="753673" cy="1130510"/>
            <a:chOff x="2057400" y="2590800"/>
            <a:chExt cx="762000" cy="1143000"/>
          </a:xfrm>
        </p:grpSpPr>
        <p:sp>
          <p:nvSpPr>
            <p:cNvPr id="70" name="Oval 69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Arc 70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228587" y="3185410"/>
            <a:ext cx="753673" cy="1130510"/>
            <a:chOff x="2057400" y="2590800"/>
            <a:chExt cx="762000" cy="1143000"/>
          </a:xfrm>
        </p:grpSpPr>
        <p:sp>
          <p:nvSpPr>
            <p:cNvPr id="73" name="Oval 72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949850" y="3812500"/>
            <a:ext cx="753673" cy="1130510"/>
            <a:chOff x="2057400" y="2590800"/>
            <a:chExt cx="762000" cy="1143000"/>
          </a:xfrm>
        </p:grpSpPr>
        <p:sp>
          <p:nvSpPr>
            <p:cNvPr id="76" name="Oval 75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Arc 76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22607" y="3766280"/>
            <a:ext cx="753673" cy="1130510"/>
            <a:chOff x="2057400" y="2590800"/>
            <a:chExt cx="762000" cy="1143000"/>
          </a:xfrm>
        </p:grpSpPr>
        <p:sp>
          <p:nvSpPr>
            <p:cNvPr id="79" name="Oval 78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Arc 79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599420" y="530402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6</a:t>
            </a:r>
            <a:endParaRPr lang="en-US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060960" y="531901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6</a:t>
            </a:r>
            <a:endParaRPr lang="en-US" sz="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6143470" y="4507040"/>
            <a:ext cx="753673" cy="1130510"/>
            <a:chOff x="2057400" y="2590800"/>
            <a:chExt cx="762000" cy="1143000"/>
          </a:xfrm>
        </p:grpSpPr>
        <p:sp>
          <p:nvSpPr>
            <p:cNvPr id="84" name="Oval 83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Arc 84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926287" y="4460820"/>
            <a:ext cx="753673" cy="1130510"/>
            <a:chOff x="2057400" y="2590800"/>
            <a:chExt cx="762000" cy="1143000"/>
          </a:xfrm>
        </p:grpSpPr>
        <p:sp>
          <p:nvSpPr>
            <p:cNvPr id="87" name="Oval 86"/>
            <p:cNvSpPr/>
            <p:nvPr/>
          </p:nvSpPr>
          <p:spPr>
            <a:xfrm>
              <a:off x="2057400" y="2590800"/>
              <a:ext cx="685800" cy="6858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Arc 87"/>
            <p:cNvSpPr/>
            <p:nvPr/>
          </p:nvSpPr>
          <p:spPr>
            <a:xfrm>
              <a:off x="2057400" y="2819400"/>
              <a:ext cx="762000" cy="914400"/>
            </a:xfrm>
            <a:prstGeom prst="arc">
              <a:avLst>
                <a:gd name="adj1" fmla="val 12833940"/>
                <a:gd name="adj2" fmla="val 1887111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633" y="122420"/>
            <a:ext cx="25779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ড়ির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02240" y="2162330"/>
            <a:ext cx="2438400" cy="80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946100" y="2172320"/>
            <a:ext cx="1367850" cy="793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4940" y="2204800"/>
            <a:ext cx="2257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 + ২ = ৬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1800" y="3362790"/>
            <a:ext cx="43434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2347210" y="2188560"/>
            <a:ext cx="533400" cy="732020"/>
            <a:chOff x="1524000" y="2758190"/>
            <a:chExt cx="533400" cy="732020"/>
          </a:xfrm>
        </p:grpSpPr>
        <p:cxnSp>
          <p:nvCxnSpPr>
            <p:cNvPr id="16" name="Straight Connector 15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32-Point Star 6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2940570" y="2188560"/>
            <a:ext cx="533400" cy="732020"/>
            <a:chOff x="1524000" y="2758190"/>
            <a:chExt cx="533400" cy="732020"/>
          </a:xfrm>
        </p:grpSpPr>
        <p:cxnSp>
          <p:nvCxnSpPr>
            <p:cNvPr id="23" name="Straight Connector 22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32-Point Star 23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533930" y="2188560"/>
            <a:ext cx="533400" cy="732020"/>
            <a:chOff x="1524000" y="2758190"/>
            <a:chExt cx="533400" cy="732020"/>
          </a:xfrm>
        </p:grpSpPr>
        <p:cxnSp>
          <p:nvCxnSpPr>
            <p:cNvPr id="28" name="Straight Connector 27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32-Point Star 28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127290" y="2188560"/>
            <a:ext cx="533400" cy="732020"/>
            <a:chOff x="1524000" y="2758190"/>
            <a:chExt cx="533400" cy="732020"/>
          </a:xfrm>
        </p:grpSpPr>
        <p:cxnSp>
          <p:nvCxnSpPr>
            <p:cNvPr id="33" name="Straight Connector 32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32-Point Star 33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003560" y="2204800"/>
            <a:ext cx="533400" cy="732020"/>
            <a:chOff x="1524000" y="2758190"/>
            <a:chExt cx="533400" cy="732020"/>
          </a:xfrm>
        </p:grpSpPr>
        <p:cxnSp>
          <p:nvCxnSpPr>
            <p:cNvPr id="38" name="Straight Connector 37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32-Point Star 38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596920" y="2204800"/>
            <a:ext cx="533400" cy="732020"/>
            <a:chOff x="1524000" y="2758190"/>
            <a:chExt cx="533400" cy="732020"/>
          </a:xfrm>
        </p:grpSpPr>
        <p:cxnSp>
          <p:nvCxnSpPr>
            <p:cNvPr id="43" name="Straight Connector 42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32-Point Star 43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3335310" y="3406510"/>
            <a:ext cx="533400" cy="732020"/>
            <a:chOff x="1524000" y="2758190"/>
            <a:chExt cx="533400" cy="732020"/>
          </a:xfrm>
        </p:grpSpPr>
        <p:cxnSp>
          <p:nvCxnSpPr>
            <p:cNvPr id="48" name="Straight Connector 47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32-Point Star 48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928670" y="3406510"/>
            <a:ext cx="533400" cy="732020"/>
            <a:chOff x="1524000" y="2758190"/>
            <a:chExt cx="533400" cy="732020"/>
          </a:xfrm>
        </p:grpSpPr>
        <p:cxnSp>
          <p:nvCxnSpPr>
            <p:cNvPr id="53" name="Straight Connector 52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32-Point Star 53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4522030" y="3406510"/>
            <a:ext cx="533400" cy="732020"/>
            <a:chOff x="1524000" y="2758190"/>
            <a:chExt cx="533400" cy="732020"/>
          </a:xfrm>
        </p:grpSpPr>
        <p:cxnSp>
          <p:nvCxnSpPr>
            <p:cNvPr id="58" name="Straight Connector 57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32-Point Star 58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5115390" y="3406510"/>
            <a:ext cx="533400" cy="732020"/>
            <a:chOff x="1524000" y="2758190"/>
            <a:chExt cx="533400" cy="732020"/>
          </a:xfrm>
        </p:grpSpPr>
        <p:cxnSp>
          <p:nvCxnSpPr>
            <p:cNvPr id="63" name="Straight Connector 62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32-Point Star 63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5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5678770" y="3409010"/>
            <a:ext cx="533400" cy="732020"/>
            <a:chOff x="1524000" y="2758190"/>
            <a:chExt cx="533400" cy="732020"/>
          </a:xfrm>
        </p:grpSpPr>
        <p:cxnSp>
          <p:nvCxnSpPr>
            <p:cNvPr id="68" name="Straight Connector 67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32-Point Star 68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6272130" y="3409010"/>
            <a:ext cx="533400" cy="732020"/>
            <a:chOff x="1524000" y="2758190"/>
            <a:chExt cx="533400" cy="732020"/>
          </a:xfrm>
        </p:grpSpPr>
        <p:cxnSp>
          <p:nvCxnSpPr>
            <p:cNvPr id="73" name="Straight Connector 72"/>
            <p:cNvCxnSpPr/>
            <p:nvPr/>
          </p:nvCxnSpPr>
          <p:spPr>
            <a:xfrm rot="5400000">
              <a:off x="1647214" y="3337016"/>
              <a:ext cx="304800" cy="158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32-Point Star 73"/>
            <p:cNvSpPr/>
            <p:nvPr/>
          </p:nvSpPr>
          <p:spPr>
            <a:xfrm>
              <a:off x="1524000" y="2758190"/>
              <a:ext cx="533400" cy="533400"/>
            </a:xfrm>
            <a:prstGeom prst="star32">
              <a:avLst>
                <a:gd name="adj" fmla="val 340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1723870" y="2956810"/>
              <a:ext cx="152400" cy="1524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 flipH="1" flipV="1">
              <a:off x="1775710" y="3359670"/>
              <a:ext cx="152400" cy="76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8045970" y="195621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060960" y="259021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679960" y="264752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7861090" y="3406510"/>
            <a:ext cx="9144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8092190" y="332297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6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4" name="Straight Arrow Connector 83"/>
          <p:cNvCxnSpPr>
            <a:stCxn id="3" idx="3"/>
          </p:cNvCxnSpPr>
          <p:nvPr/>
        </p:nvCxnSpPr>
        <p:spPr>
          <a:xfrm>
            <a:off x="4740640" y="2563940"/>
            <a:ext cx="593360" cy="78261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4" idx="1"/>
          </p:cNvCxnSpPr>
          <p:nvPr/>
        </p:nvCxnSpPr>
        <p:spPr>
          <a:xfrm rot="10800000" flipV="1">
            <a:off x="5410200" y="2568934"/>
            <a:ext cx="535900" cy="77761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228600" y="1974950"/>
            <a:ext cx="8686800" cy="243840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472190" y="1179230"/>
            <a:ext cx="8153400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যোগের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খালি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এঁকে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82450" y="4557010"/>
            <a:ext cx="2257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 + ৪ = ৯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2244780" y="4653200"/>
            <a:ext cx="2251020" cy="604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/>
          <p:cNvSpPr/>
          <p:nvPr/>
        </p:nvSpPr>
        <p:spPr>
          <a:xfrm>
            <a:off x="5638800" y="4648200"/>
            <a:ext cx="1718870" cy="604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2574560" y="5561350"/>
            <a:ext cx="4419600" cy="604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1" name="Straight Arrow Connector 170"/>
          <p:cNvCxnSpPr>
            <a:stCxn id="167" idx="3"/>
          </p:cNvCxnSpPr>
          <p:nvPr/>
        </p:nvCxnSpPr>
        <p:spPr>
          <a:xfrm>
            <a:off x="4495800" y="4955500"/>
            <a:ext cx="578370" cy="6071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>
            <a:stCxn id="169" idx="1"/>
          </p:cNvCxnSpPr>
          <p:nvPr/>
        </p:nvCxnSpPr>
        <p:spPr>
          <a:xfrm rot="10800000" flipV="1">
            <a:off x="5150370" y="4950499"/>
            <a:ext cx="488430" cy="61209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8093440" y="4307170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8108430" y="479127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7727430" y="4848580"/>
            <a:ext cx="640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78" name="Straight Connector 177"/>
          <p:cNvCxnSpPr/>
          <p:nvPr/>
        </p:nvCxnSpPr>
        <p:spPr>
          <a:xfrm>
            <a:off x="7908560" y="5607570"/>
            <a:ext cx="914400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/>
          <p:cNvSpPr txBox="1"/>
          <p:nvPr/>
        </p:nvSpPr>
        <p:spPr>
          <a:xfrm>
            <a:off x="8139660" y="5524036"/>
            <a:ext cx="6408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</a:t>
            </a:r>
            <a:endParaRPr 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1" name="Straight Connector 180"/>
          <p:cNvCxnSpPr/>
          <p:nvPr/>
        </p:nvCxnSpPr>
        <p:spPr>
          <a:xfrm rot="5400000">
            <a:off x="-731752" y="5347928"/>
            <a:ext cx="1920784" cy="16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rot="5400000">
            <a:off x="7966664" y="5362918"/>
            <a:ext cx="1920784" cy="16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3592303" y="197370"/>
            <a:ext cx="21226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8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২৮</a:t>
            </a: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2000" y="128587"/>
            <a:ext cx="246574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সমাপ্তি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Rich\Documents\eslkidsworld.com\clip art\Landscapes\Landscapes (P - S)\Sunset 17.wmf"/>
          <p:cNvPicPr>
            <a:picLocks noChangeAspect="1" noChangeArrowheads="1"/>
          </p:cNvPicPr>
          <p:nvPr/>
        </p:nvPicPr>
        <p:blipFill>
          <a:blip r:embed="rId3" cstate="print"/>
          <a:srcRect l="5568" t="10884" r="6034" b="19293"/>
          <a:stretch>
            <a:fillRect/>
          </a:stretch>
        </p:blipFill>
        <p:spPr bwMode="auto">
          <a:xfrm>
            <a:off x="198620" y="1156740"/>
            <a:ext cx="874676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191067" y="2209800"/>
            <a:ext cx="30123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err="1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800" b="1" dirty="0" smtClean="0">
                <a:ln w="12700">
                  <a:solidFill>
                    <a:schemeClr val="bg1"/>
                  </a:solidFill>
                  <a:prstDash val="sysDot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 smtClean="0">
              <a:ln w="12700">
                <a:solidFill>
                  <a:schemeClr val="bg1"/>
                </a:solidFill>
                <a:prstDash val="sysDot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AM_7828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7774185" y="181854"/>
            <a:ext cx="1244711" cy="871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ndex__01.jpg"/>
          <p:cNvPicPr>
            <a:picLocks noChangeAspect="1"/>
          </p:cNvPicPr>
          <p:nvPr/>
        </p:nvPicPr>
        <p:blipFill>
          <a:blip r:embed="rId5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71984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69712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269712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9ef0f793b479b7d6d5e1ed603b3c6b5c6ae2bb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379</Words>
  <Application>Microsoft Office PowerPoint</Application>
  <PresentationFormat>On-screen Show (4:3)</PresentationFormat>
  <Paragraphs>192</Paragraphs>
  <Slides>22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295</cp:revision>
  <dcterms:created xsi:type="dcterms:W3CDTF">2013-07-14T14:29:55Z</dcterms:created>
  <dcterms:modified xsi:type="dcterms:W3CDTF">2013-09-13T12:37:26Z</dcterms:modified>
</cp:coreProperties>
</file>