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57" r:id="rId4"/>
    <p:sldId id="262" r:id="rId5"/>
    <p:sldId id="264" r:id="rId6"/>
    <p:sldId id="266" r:id="rId7"/>
    <p:sldId id="268" r:id="rId8"/>
    <p:sldId id="270" r:id="rId9"/>
    <p:sldId id="281" r:id="rId10"/>
    <p:sldId id="273" r:id="rId11"/>
    <p:sldId id="282" r:id="rId12"/>
    <p:sldId id="275" r:id="rId13"/>
    <p:sldId id="283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DD3F7"/>
    <a:srgbClr val="F9C1F5"/>
    <a:srgbClr val="993300"/>
    <a:srgbClr val="0C37EE"/>
    <a:srgbClr val="3399FF"/>
    <a:srgbClr val="685648"/>
    <a:srgbClr val="59D43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ED225-C372-4D75-8028-867850F778D5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54A45-5B69-4C3C-A566-04BEF5AC47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54A45-5B69-4C3C-A566-04BEF5AC475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EC001-C99B-4FC7-A141-2CBBCE041CD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3F7"/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flower\STA40638.JPG"/>
          <p:cNvPicPr>
            <a:picLocks noChangeAspect="1" noChangeArrowheads="1"/>
          </p:cNvPicPr>
          <p:nvPr/>
        </p:nvPicPr>
        <p:blipFill>
          <a:blip r:embed="rId2">
            <a:lum bright="-30000" contrast="20000"/>
          </a:blip>
          <a:srcRect/>
          <a:stretch>
            <a:fillRect/>
          </a:stretch>
        </p:blipFill>
        <p:spPr bwMode="auto">
          <a:xfrm>
            <a:off x="609600" y="457200"/>
            <a:ext cx="8001000" cy="5943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 rot="19313411">
            <a:off x="1054922" y="1941738"/>
            <a:ext cx="1683119" cy="125790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33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endParaRPr lang="en-US" sz="3600" b="1" dirty="0">
              <a:ln w="11430"/>
              <a:solidFill>
                <a:srgbClr val="33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554342">
            <a:off x="3022121" y="1041668"/>
            <a:ext cx="1524000" cy="10784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33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3600" b="1" dirty="0">
              <a:ln w="11430"/>
              <a:solidFill>
                <a:srgbClr val="33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564776">
            <a:off x="5350946" y="1176738"/>
            <a:ext cx="1305715" cy="99932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33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endParaRPr lang="en-US" sz="3600" b="1" dirty="0">
              <a:ln w="11430"/>
              <a:solidFill>
                <a:srgbClr val="33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778843">
            <a:off x="6842575" y="2171248"/>
            <a:ext cx="1359060" cy="106770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33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3600" b="1" dirty="0">
              <a:ln w="11430"/>
              <a:solidFill>
                <a:srgbClr val="33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rgbClr val="FDD3F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rgbClr val="FDD3F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584537"/>
            <a:ext cx="2743200" cy="101566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2209800"/>
            <a:ext cx="4267200" cy="2308324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১০ম শ্রেনী</a:t>
            </a:r>
          </a:p>
          <a:p>
            <a:pPr algn="ctr"/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বিষয়ঃসামাজিকবিজ্ঞান</a:t>
            </a:r>
          </a:p>
          <a:p>
            <a:pPr algn="ctr"/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অধ্যায়ঃ৩য়</a:t>
            </a:r>
          </a:p>
          <a:p>
            <a:pPr algn="ctr"/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০মিঃ 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4876800"/>
            <a:ext cx="5029200" cy="1815882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bn-BD" sz="2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 নাসরীন  সুলতানা </a:t>
            </a:r>
          </a:p>
          <a:p>
            <a:pPr algn="ctr"/>
            <a:r>
              <a:rPr lang="bn-BD" sz="2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শিক্ষিকা</a:t>
            </a:r>
          </a:p>
          <a:p>
            <a:pPr algn="ctr"/>
            <a:r>
              <a:rPr lang="bn-BD" sz="2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রংপুর জিলা স্কুল, রংপুর। </a:t>
            </a:r>
            <a:endParaRPr lang="en-US" sz="28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07038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Serene-lake-scene-with-snow-covered-mountain-reflecting-in-rippling-waves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506437"/>
            <a:ext cx="7943557" cy="590843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SHAHJAHAN\picture\mountains\moun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2401" y="152400"/>
            <a:ext cx="8839200" cy="6553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2286000"/>
            <a:ext cx="5715000" cy="2667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পর্বত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65096" y="6553200"/>
            <a:ext cx="1378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28600"/>
            <a:ext cx="8686800" cy="40862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981200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819400"/>
            <a:ext cx="72390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q"/>
            </a:pP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পর্বত কী 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  বলতে পারবে।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600" y="29718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810000"/>
            <a:ext cx="7239000" cy="7225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q"/>
            </a:pP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পর্বতের শ্রেণী বি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ন্যাস</a:t>
            </a: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400" y="4953000"/>
            <a:ext cx="72390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q"/>
            </a:pP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 পর্বত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ব্যাখ্যা</a:t>
            </a: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609600"/>
            <a:ext cx="28194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er\Downloads\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09600"/>
            <a:ext cx="8686800" cy="5105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81000" y="6019800"/>
            <a:ext cx="83820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ভূপৃষ্টের অতি উচ্চ, সুবিস্তৃত এবং খাড়া ঢালবিশিষ্ট শিলাস্তুপকে পর্বত বলে।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5791200" y="1143000"/>
            <a:ext cx="914400" cy="2590800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81800" y="2209800"/>
            <a:ext cx="15240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খাড়া ঢাল বিশিষ্ট্ শিলাস্তুপ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blipFill>
                  <a:blip r:embed="rId3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blipFill>
                <a:blip r:embed="rId3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0"/>
            <a:ext cx="46482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চিত্রগুলো লক্ষ্য করঃ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Mark\Desktop\afroza\23431347.FoldedmountainIMP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228600" y="1219200"/>
            <a:ext cx="4419600" cy="4419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63" name="Picture 3" descr="C:\Documents and Settings\Mark\Desktop\afroza\VLC101_Folding.jpg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 b="12698"/>
          <a:stretch>
            <a:fillRect/>
          </a:stretch>
        </p:blipFill>
        <p:spPr bwMode="auto">
          <a:xfrm>
            <a:off x="4800600" y="1219200"/>
            <a:ext cx="4114800" cy="4419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ectangle 4"/>
          <p:cNvSpPr/>
          <p:nvPr/>
        </p:nvSpPr>
        <p:spPr>
          <a:xfrm>
            <a:off x="5105400" y="1524000"/>
            <a:ext cx="121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ঊর্ধবভাঁজ</a:t>
            </a:r>
            <a:endParaRPr lang="en-US" sz="2800" b="1" dirty="0">
              <a:solidFill>
                <a:srgbClr val="00CC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5410200" y="2133600"/>
            <a:ext cx="457994" cy="7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010400" y="1981200"/>
            <a:ext cx="129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অধঃভাঁজ</a:t>
            </a:r>
            <a:endParaRPr lang="en-US" sz="2800" b="1" dirty="0">
              <a:solidFill>
                <a:srgbClr val="00CC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087394" y="2971006"/>
            <a:ext cx="913606" cy="7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819400" y="228600"/>
            <a:ext cx="2743200" cy="830997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ভঙ্গিল</a:t>
            </a:r>
            <a:r>
              <a:rPr lang="bn-BD" sz="4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পর্বত</a:t>
            </a:r>
            <a:endParaRPr lang="en-US" sz="4800" b="1" dirty="0" smtClean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5791200"/>
            <a:ext cx="8686800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কোমল পাললিক শিলা স্তরে প্রচন্ডভাবে পার্শচাপ পড়লে ভাঁজের সৃষ্টি হয়।এ ভাঁজগুলো ঘন সন্নিবিষ্ট হয়ে </a:t>
            </a: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ভঙ্গিল পর্বত 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হয়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ownloads\Fault_block_mountain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t="26580"/>
          <a:stretch>
            <a:fillRect/>
          </a:stretch>
        </p:blipFill>
        <p:spPr bwMode="auto">
          <a:xfrm>
            <a:off x="228600" y="1295400"/>
            <a:ext cx="4953001" cy="3962400"/>
          </a:xfrm>
          <a:prstGeom prst="rect">
            <a:avLst/>
          </a:prstGeom>
          <a:noFill/>
        </p:spPr>
      </p:pic>
      <p:pic>
        <p:nvPicPr>
          <p:cNvPr id="3" name="Picture 2" descr="C:\Users\User\Downloads\Fault_block_mountain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 l="37647" t="44935" r="27395" b="2824"/>
          <a:stretch>
            <a:fillRect/>
          </a:stretch>
        </p:blipFill>
        <p:spPr bwMode="auto">
          <a:xfrm>
            <a:off x="2057400" y="1981200"/>
            <a:ext cx="1731469" cy="2819400"/>
          </a:xfrm>
          <a:prstGeom prst="rect">
            <a:avLst/>
          </a:prstGeom>
          <a:noFill/>
        </p:spPr>
      </p:pic>
      <p:pic>
        <p:nvPicPr>
          <p:cNvPr id="1027" name="Picture 3" descr="C:\Users\User\Downloads\TrailtoCavern031712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5257800" y="1219200"/>
            <a:ext cx="3657600" cy="4114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0" y="5638800"/>
            <a:ext cx="9144000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ü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ভূআলোড়নের ফলে ভূত্বকের শিলাস্তর খাড়াভাবে ফেটে যায়,ফলে একদিকের অংশ বিচ্যুত হয়ে ভূগর্ভে বসে যায়।উভয় পার্শের শিলাস্তুপকেই স্তুপ পর্বত বলে ।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152400"/>
            <a:ext cx="2209800" cy="990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স্তুপ পর্বত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ownloads\animated-volcano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295400"/>
            <a:ext cx="3614738" cy="4114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9600" y="228600"/>
            <a:ext cx="28194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আগ্নেয়পর্বত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5715000"/>
            <a:ext cx="83058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আগ্নেয়গিরি থেকে উদ্-গিরিত পদার্থ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(লাভা)</a:t>
            </a:r>
            <a:r>
              <a:rPr lang="bn-IN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সঞ্চিত ও জমাট বেঁধে আগ্নেয় পর্বত সৃস্টি হয়।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9" name="Picture 3" descr="C:\Users\User\Downloads\dv094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609600"/>
            <a:ext cx="3790950" cy="3124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96200" y="4648200"/>
          <a:ext cx="914400" cy="771525"/>
        </p:xfrm>
        <a:graphic>
          <a:graphicData uri="http://schemas.openxmlformats.org/presentationml/2006/ole">
            <p:oleObj spid="_x0000_s1026" name="Packager Shell Object" showAsIcon="1" r:id="rId5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D:\SHAHJAHAN\picture\mountains\LEKOLIT MOUN.jpg"/>
          <p:cNvPicPr>
            <a:picLocks noChangeAspect="1" noChangeArrowheads="1"/>
          </p:cNvPicPr>
          <p:nvPr/>
        </p:nvPicPr>
        <p:blipFill>
          <a:blip r:embed="rId2"/>
          <a:srcRect b="12069"/>
          <a:stretch>
            <a:fillRect/>
          </a:stretch>
        </p:blipFill>
        <p:spPr bwMode="auto">
          <a:xfrm>
            <a:off x="6781800" y="1371600"/>
            <a:ext cx="1905000" cy="2895600"/>
          </a:xfrm>
          <a:prstGeom prst="round2DiagRect">
            <a:avLst/>
          </a:prstGeom>
          <a:noFill/>
          <a:ln w="76200">
            <a:solidFill>
              <a:srgbClr val="66CCF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" y="4724400"/>
            <a:ext cx="8610600" cy="1752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Font typeface="Wingdings" pitchFamily="2" charset="2"/>
              <a:buChar char="ü"/>
            </a:pP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অভ্যন্তর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ীণ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গলিত শিলা বা ম্যাগমা বিভিন্ন গ্যাসের দ্বারা স্থানান্তরিত হয়ে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ভূপৃষ্টে বের হয়ে আসার চেষ্টা করে।কিন্তু ভূত্বক কঠিন হওয়ায় ও দূর্বল ফাটল না পেয়ে এগুলো একস্থানে 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জমাট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বেঁধে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স্ফীত হয়ে ভূত্বকের অংশবিশেষ গম্বুজ আকার ধারণ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করে। এভাবে সৃষ্ট পর্বতকে ল্যাকোলিথ পর্বত বলে।</a:t>
            </a:r>
            <a:endParaRPr lang="bn-IN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381000"/>
            <a:ext cx="4572000" cy="212365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400" b="1" dirty="0" smtClean="0">
                <a:ln w="11430"/>
                <a:solidFill>
                  <a:srgbClr val="0C37E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ল্যাকোলিথ পর্বত </a:t>
            </a:r>
          </a:p>
          <a:p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Picture 2" descr="C:\Documents and Settings\Mark\Desktop\afroza\HenrysGilbert  laccolith drawing 18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266700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C37E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 descr="C:\Users\User\Downloads\Laccolith_and_Lopolith_by_VanKi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447800"/>
            <a:ext cx="31242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C37EE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7765096" y="6553200"/>
            <a:ext cx="1378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wnloads\fig3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066800"/>
            <a:ext cx="40386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User\Downloads\image_sci_earth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962400"/>
            <a:ext cx="2667000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 descr="C:\Users\User\Downloads\indonesia-mountains_1006_600x4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3962400"/>
            <a:ext cx="27051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50" name="Picture 6" descr="C:\Users\User\Downloads\Screen shot 2010-11-24 at 18.01.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962400"/>
            <a:ext cx="2438400" cy="2334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51" name="Picture 7" descr="C:\Users\User\Downloads\Volcano-Animated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" y="1066800"/>
            <a:ext cx="3810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04800"/>
            <a:ext cx="2514600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7400" y="381000"/>
            <a:ext cx="2514600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৪+৪=৮মিঃ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3505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দল 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33528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দল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6477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দল 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64770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 দল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5600" y="64008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 দল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30480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মুল্যায়নঃ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3" name="Picture 3" descr="C:\Users\User\Downloads\chief_mount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066800"/>
            <a:ext cx="6629400" cy="4343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5" name="Picture 5" descr="C:\Users\User\Downloads\table-mountain-vo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990600"/>
            <a:ext cx="2381250" cy="4497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5791200"/>
            <a:ext cx="4953000" cy="45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চিত্রটির সংগা দাও?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5791200"/>
            <a:ext cx="40386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চিত্রটির শ্রেনিবিন্যাস কর?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C:\Users\User\Downloads\7L95-3b_SM-Lewis_Thrust_fol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990600"/>
            <a:ext cx="4191000" cy="449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600200" y="5791200"/>
            <a:ext cx="65532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 পর্বতগুলো ব্যাখ্যা কর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User\Downloads\hdr_mountain_house-1280x720.jpg"/>
          <p:cNvPicPr>
            <a:picLocks noChangeAspect="1" noChangeArrowheads="1"/>
          </p:cNvPicPr>
          <p:nvPr/>
        </p:nvPicPr>
        <p:blipFill>
          <a:blip r:embed="rId2"/>
          <a:srcRect l="24000"/>
          <a:stretch>
            <a:fillRect/>
          </a:stretch>
        </p:blipFill>
        <p:spPr bwMode="auto">
          <a:xfrm>
            <a:off x="2057400" y="1066800"/>
            <a:ext cx="4343400" cy="3657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524000" y="304800"/>
            <a:ext cx="32004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কাজঃ  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648200"/>
            <a:ext cx="8001000" cy="1143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ভঙ্গিল পর্বত ও স্তুপ পর্বতের মধ্যে তুলনা কর ? 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wnloads\chief_mount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04801"/>
            <a:ext cx="8077200" cy="6184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2667000" y="762000"/>
            <a:ext cx="4038600" cy="99060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9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rgbClr val="99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23959E-6 L -0.00833 0.493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237</Words>
  <Application>Microsoft Office PowerPoint</Application>
  <PresentationFormat>On-screen Show (4:3)</PresentationFormat>
  <Paragraphs>62</Paragraphs>
  <Slides>14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Mountain-10</dc:title>
  <dc:subject>Social science-10</dc:subject>
  <dc:creator>Afroza nasreen sultana</dc:creator>
  <cp:keywords>social science-10</cp:keywords>
  <cp:lastModifiedBy>User</cp:lastModifiedBy>
  <cp:revision>1</cp:revision>
  <dcterms:created xsi:type="dcterms:W3CDTF">2006-08-16T00:00:00Z</dcterms:created>
  <dcterms:modified xsi:type="dcterms:W3CDTF">2013-09-14T13:12:57Z</dcterms:modified>
  <cp:category>1</cp:category>
</cp:coreProperties>
</file>