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70" d="100"/>
          <a:sy n="70" d="100"/>
        </p:scale>
        <p:origin x="168" y="77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13442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402163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936942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78686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62955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31547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66860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386652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24343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482953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8540104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732A899-ACD4-4A07-86CD-D8D52415749C}" type="datetimeFigureOut">
              <a:rPr lang="en-US" smtClean="0"/>
              <a:pPr/>
              <a:t>9/6/2013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B6E510-30C8-4389-B3BF-002BB2CC82F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5137841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05400" y="0"/>
            <a:ext cx="4038600" cy="12954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3600" smtClean="0">
                <a:latin typeface="NikoshBAN" pitchFamily="2" charset="0"/>
                <a:cs typeface="NikoshBAN" pitchFamily="2" charset="0"/>
              </a:rPr>
              <a:t>বাংলাদেশের ক্ষূদ্র নৃ</a:t>
            </a:r>
            <a:r>
              <a:rPr lang="en-US" sz="3600" smtClean="0">
                <a:latin typeface="NikoshBAN" pitchFamily="2" charset="0"/>
                <a:cs typeface="NikoshBAN" pitchFamily="2" charset="0"/>
              </a:rPr>
              <a:t>-</a:t>
            </a:r>
            <a:r>
              <a:rPr lang="bn-BD" sz="3600" smtClean="0">
                <a:latin typeface="NikoshBAN" pitchFamily="2" charset="0"/>
                <a:cs typeface="NikoshBAN" pitchFamily="2" charset="0"/>
              </a:rPr>
              <a:t>গোষ্ঠীর </a:t>
            </a:r>
            <a:br>
              <a:rPr lang="bn-BD" sz="3600" smtClean="0">
                <a:latin typeface="NikoshBAN" pitchFamily="2" charset="0"/>
                <a:cs typeface="NikoshBAN" pitchFamily="2" charset="0"/>
              </a:rPr>
            </a:br>
            <a:r>
              <a:rPr lang="bn-BD" sz="3600" smtClean="0">
                <a:latin typeface="NikoshBAN" pitchFamily="2" charset="0"/>
                <a:cs typeface="NikoshBAN" pitchFamily="2" charset="0"/>
              </a:rPr>
              <a:t>ভৌগলিক অবস্থান</a:t>
            </a:r>
            <a:endParaRPr lang="en-US" sz="360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126355" cy="6858000"/>
          </a:xfrm>
          <a:prstGeom prst="rect">
            <a:avLst/>
          </a:prstGeom>
        </p:spPr>
      </p:pic>
      <p:sp>
        <p:nvSpPr>
          <p:cNvPr id="5" name="Rectangle 4">
            <a:hlinkClick r:id="" action="ppaction://noaction" highlightClick="1"/>
          </p:cNvPr>
          <p:cNvSpPr/>
          <p:nvPr/>
        </p:nvSpPr>
        <p:spPr>
          <a:xfrm>
            <a:off x="5410200" y="1676400"/>
            <a:ext cx="2667000" cy="685800"/>
          </a:xfrm>
          <a:prstGeom prst="rect">
            <a:avLst/>
          </a:prstGeom>
          <a:solidFill>
            <a:srgbClr val="00B050"/>
          </a:solidFill>
          <a:scene3d>
            <a:camera prst="isometricOffAxis1Righ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smtClean="0">
                <a:latin typeface="NikoshBAN" pitchFamily="2" charset="0"/>
                <a:cs typeface="NikoshBAN" pitchFamily="2" charset="0"/>
              </a:rPr>
              <a:t>চাকমা</a:t>
            </a: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Rectangle 5">
            <a:hlinkClick r:id="" action="ppaction://noaction" highlightClick="1"/>
          </p:cNvPr>
          <p:cNvSpPr/>
          <p:nvPr/>
        </p:nvSpPr>
        <p:spPr>
          <a:xfrm>
            <a:off x="5410200" y="2514600"/>
            <a:ext cx="2667000" cy="685800"/>
          </a:xfrm>
          <a:prstGeom prst="rect">
            <a:avLst/>
          </a:prstGeom>
          <a:solidFill>
            <a:srgbClr val="C00000"/>
          </a:solidFill>
          <a:scene3d>
            <a:camera prst="isometricOffAxis1Righ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smtClean="0">
                <a:latin typeface="NikoshBAN" pitchFamily="2" charset="0"/>
                <a:cs typeface="NikoshBAN" pitchFamily="2" charset="0"/>
              </a:rPr>
              <a:t>গারো</a:t>
            </a: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ectangle 6">
            <a:hlinkClick r:id="" action="ppaction://noaction" highlightClick="1"/>
          </p:cNvPr>
          <p:cNvSpPr/>
          <p:nvPr/>
        </p:nvSpPr>
        <p:spPr>
          <a:xfrm>
            <a:off x="5410200" y="3352800"/>
            <a:ext cx="2667000" cy="685800"/>
          </a:xfrm>
          <a:prstGeom prst="rect">
            <a:avLst/>
          </a:prstGeom>
          <a:solidFill>
            <a:srgbClr val="FFFF00"/>
          </a:solidFill>
          <a:scene3d>
            <a:camera prst="isometricOffAxis1Right"/>
            <a:lightRig rig="threePt" dir="t"/>
          </a:scene3d>
          <a:sp3d>
            <a:bevelT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4400" b="1" smtClean="0">
                <a:latin typeface="NikoshBAN" pitchFamily="2" charset="0"/>
                <a:cs typeface="NikoshBAN" pitchFamily="2" charset="0"/>
              </a:rPr>
              <a:t>সাঁওতাল</a:t>
            </a:r>
            <a:endParaRPr lang="en-US" sz="4400" b="1">
              <a:latin typeface="NikoshBAN" pitchFamily="2" charset="0"/>
              <a:cs typeface="NikoshBAN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3810000" y="3505200"/>
            <a:ext cx="647700" cy="1676400"/>
            <a:chOff x="3810000" y="3505200"/>
            <a:chExt cx="647700" cy="1676400"/>
          </a:xfrm>
        </p:grpSpPr>
        <p:sp>
          <p:nvSpPr>
            <p:cNvPr id="8" name="Flowchart: Decision 7"/>
            <p:cNvSpPr/>
            <p:nvPr/>
          </p:nvSpPr>
          <p:spPr>
            <a:xfrm>
              <a:off x="3810000" y="3505200"/>
              <a:ext cx="228600" cy="457200"/>
            </a:xfrm>
            <a:prstGeom prst="flowChartDecision">
              <a:avLst/>
            </a:prstGeom>
            <a:solidFill>
              <a:srgbClr val="00B05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Flowchart: Decision 8"/>
            <p:cNvSpPr/>
            <p:nvPr/>
          </p:nvSpPr>
          <p:spPr>
            <a:xfrm>
              <a:off x="4156876" y="3810000"/>
              <a:ext cx="228600" cy="457200"/>
            </a:xfrm>
            <a:prstGeom prst="flowChartDecision">
              <a:avLst/>
            </a:prstGeom>
            <a:solidFill>
              <a:srgbClr val="00B05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Flowchart: Decision 9"/>
            <p:cNvSpPr/>
            <p:nvPr/>
          </p:nvSpPr>
          <p:spPr>
            <a:xfrm>
              <a:off x="4229100" y="4724400"/>
              <a:ext cx="228600" cy="457200"/>
            </a:xfrm>
            <a:prstGeom prst="flowChartDecision">
              <a:avLst/>
            </a:prstGeom>
            <a:solidFill>
              <a:srgbClr val="00B05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1981200" y="1729409"/>
            <a:ext cx="921108" cy="955813"/>
            <a:chOff x="1981200" y="1729409"/>
            <a:chExt cx="921108" cy="955813"/>
          </a:xfrm>
        </p:grpSpPr>
        <p:sp>
          <p:nvSpPr>
            <p:cNvPr id="12" name="Flowchart: Decision 11"/>
            <p:cNvSpPr/>
            <p:nvPr/>
          </p:nvSpPr>
          <p:spPr>
            <a:xfrm>
              <a:off x="2292708" y="2019300"/>
              <a:ext cx="228600" cy="457200"/>
            </a:xfrm>
            <a:prstGeom prst="flowChartDecision">
              <a:avLst/>
            </a:prstGeom>
            <a:solidFill>
              <a:srgbClr val="C000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Flowchart: Decision 12"/>
            <p:cNvSpPr/>
            <p:nvPr/>
          </p:nvSpPr>
          <p:spPr>
            <a:xfrm>
              <a:off x="2673708" y="1729409"/>
              <a:ext cx="228600" cy="457200"/>
            </a:xfrm>
            <a:prstGeom prst="flowChartDecision">
              <a:avLst/>
            </a:prstGeom>
            <a:solidFill>
              <a:srgbClr val="C000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lowchart: Decision 13"/>
            <p:cNvSpPr/>
            <p:nvPr/>
          </p:nvSpPr>
          <p:spPr>
            <a:xfrm>
              <a:off x="1981200" y="2228022"/>
              <a:ext cx="228600" cy="457200"/>
            </a:xfrm>
            <a:prstGeom prst="flowChartDecision">
              <a:avLst/>
            </a:prstGeom>
            <a:solidFill>
              <a:srgbClr val="C000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92372" y="914400"/>
            <a:ext cx="779228" cy="1797989"/>
            <a:chOff x="592372" y="914400"/>
            <a:chExt cx="779228" cy="1797989"/>
          </a:xfrm>
        </p:grpSpPr>
        <p:sp>
          <p:nvSpPr>
            <p:cNvPr id="16" name="Flowchart: Decision 15"/>
            <p:cNvSpPr/>
            <p:nvPr/>
          </p:nvSpPr>
          <p:spPr>
            <a:xfrm>
              <a:off x="592372" y="914400"/>
              <a:ext cx="228600" cy="457200"/>
            </a:xfrm>
            <a:prstGeom prst="flowChartDecision">
              <a:avLst/>
            </a:prstGeom>
            <a:solidFill>
              <a:srgbClr val="FFFF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lowchart: Decision 16"/>
            <p:cNvSpPr/>
            <p:nvPr/>
          </p:nvSpPr>
          <p:spPr>
            <a:xfrm>
              <a:off x="600654" y="2255189"/>
              <a:ext cx="228600" cy="457200"/>
            </a:xfrm>
            <a:prstGeom prst="flowChartDecision">
              <a:avLst/>
            </a:prstGeom>
            <a:solidFill>
              <a:srgbClr val="FFFF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lowchart: Decision 17"/>
            <p:cNvSpPr/>
            <p:nvPr/>
          </p:nvSpPr>
          <p:spPr>
            <a:xfrm>
              <a:off x="1143000" y="990600"/>
              <a:ext cx="228600" cy="457200"/>
            </a:xfrm>
            <a:prstGeom prst="flowChartDecision">
              <a:avLst/>
            </a:prstGeom>
            <a:solidFill>
              <a:srgbClr val="FFFF00"/>
            </a:solidFill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="" xmlns:p14="http://schemas.microsoft.com/office/powerpoint/2010/main" val="3159805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bangladesh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67001" y="1600200"/>
            <a:ext cx="4114800" cy="4525963"/>
          </a:xfrm>
        </p:spPr>
      </p:pic>
      <p:sp>
        <p:nvSpPr>
          <p:cNvPr id="5" name="5-Point Star 4"/>
          <p:cNvSpPr/>
          <p:nvPr/>
        </p:nvSpPr>
        <p:spPr>
          <a:xfrm>
            <a:off x="3352800" y="2514600"/>
            <a:ext cx="609600" cy="4572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6096000" y="2286000"/>
            <a:ext cx="6858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mtClean="0"/>
              <a:t>abc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9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" fill="hold">
                      <p:stCondLst>
                        <p:cond delay="0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9</Words>
  <Application>Microsoft Office PowerPoint</Application>
  <PresentationFormat>On-screen Show (4:3)</PresentationFormat>
  <Paragraphs>5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বাংলাদেশের ক্ষূদ্র নৃ-গোষ্ঠীর  ভৌগলিক অবস্থান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Arefin</dc:creator>
  <cp:lastModifiedBy>Arefin</cp:lastModifiedBy>
  <cp:revision>6</cp:revision>
  <dcterms:created xsi:type="dcterms:W3CDTF">2013-09-02T17:17:18Z</dcterms:created>
  <dcterms:modified xsi:type="dcterms:W3CDTF">2013-09-06T01:00:22Z</dcterms:modified>
</cp:coreProperties>
</file>