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2" r:id="rId2"/>
    <p:sldId id="263" r:id="rId3"/>
    <p:sldId id="264" r:id="rId4"/>
    <p:sldId id="258" r:id="rId5"/>
    <p:sldId id="259" r:id="rId6"/>
    <p:sldId id="260" r:id="rId7"/>
    <p:sldId id="261" r:id="rId8"/>
    <p:sldId id="269" r:id="rId9"/>
    <p:sldId id="270" r:id="rId10"/>
    <p:sldId id="262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4" autoAdjust="0"/>
    <p:restoredTop sz="97744" autoAdjust="0"/>
  </p:normalViewPr>
  <p:slideViewPr>
    <p:cSldViewPr>
      <p:cViewPr>
        <p:scale>
          <a:sx n="55" d="100"/>
          <a:sy n="55" d="100"/>
        </p:scale>
        <p:origin x="-1596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26" name="Picture 2" descr="C:\Documents and Settings\ConnectingClassRoom\Desktop\Personal Presentation\19696-spring flower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smileyFace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</p:pic>
        <p:sp>
          <p:nvSpPr>
            <p:cNvPr id="7" name="Rectangle 6"/>
            <p:cNvSpPr/>
            <p:nvPr/>
          </p:nvSpPr>
          <p:spPr>
            <a:xfrm>
              <a:off x="304800" y="716340"/>
              <a:ext cx="8763000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BD" sz="9600" b="1" cap="none" spc="300" dirty="0" smtClean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  <a:latin typeface="NikoshBAN" pitchFamily="2" charset="0"/>
                  <a:cs typeface="NikoshBAN" pitchFamily="2" charset="0"/>
                </a:rPr>
                <a:t>সবাইকে শুভেচ্ছা</a:t>
              </a:r>
              <a:endParaRPr lang="en-US" sz="4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76841" y="598714"/>
            <a:ext cx="4267200" cy="5562600"/>
            <a:chOff x="228600" y="446314"/>
            <a:chExt cx="4267200" cy="5562600"/>
          </a:xfrm>
        </p:grpSpPr>
        <p:pic>
          <p:nvPicPr>
            <p:cNvPr id="1026" name="Picture 2" descr="C:\Documents and Settings\ConnectingClassRoom\Desktop\Personal Presentation\15011367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8600" y="1284514"/>
              <a:ext cx="4267200" cy="472440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228600" y="446314"/>
              <a:ext cx="4267200" cy="83099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>
              <a:solidFill>
                <a:schemeClr val="tx1"/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এখানে ---------- এর সাহায্যে কম খরচে দেশ-বিদেশে ছবিসহ কথা বলা যায়।</a:t>
              </a:r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48841" y="609600"/>
            <a:ext cx="4191000" cy="5562600"/>
            <a:chOff x="4800600" y="457200"/>
            <a:chExt cx="4191000" cy="5486400"/>
          </a:xfrm>
        </p:grpSpPr>
        <p:pic>
          <p:nvPicPr>
            <p:cNvPr id="1027" name="Picture 3" descr="C:\Documents and Settings\ConnectingClassRoom\Desktop\Personal Presentation\Pic17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00600" y="1219200"/>
              <a:ext cx="4191000" cy="472440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4800600" y="457200"/>
              <a:ext cx="4191000" cy="76944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25400">
              <a:solidFill>
                <a:schemeClr val="tx1"/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সুখবর-সুখবর-সুখবর এখানে ---------- এর </a:t>
              </a:r>
              <a:r>
                <a:rPr lang="bn-BD" sz="2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মাধ্যমে </a:t>
              </a:r>
              <a:r>
                <a:rPr lang="en-US" sz="2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PSC </a:t>
              </a:r>
              <a:r>
                <a:rPr lang="bn-BD" sz="2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পরীক্ষার রেজাল্ট পাওয়া যাচ্ছে।</a:t>
              </a:r>
              <a:r>
                <a:rPr lang="bn-BD" sz="1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10312" y="609600"/>
            <a:ext cx="4191000" cy="762000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760976" y="594360"/>
            <a:ext cx="4191000" cy="762000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2305812" y="1"/>
            <a:ext cx="4550664" cy="609600"/>
            <a:chOff x="2305812" y="1"/>
            <a:chExt cx="4550664" cy="609600"/>
          </a:xfrm>
        </p:grpSpPr>
        <p:cxnSp>
          <p:nvCxnSpPr>
            <p:cNvPr id="15" name="Straight Arrow Connector 14"/>
            <p:cNvCxnSpPr/>
            <p:nvPr/>
          </p:nvCxnSpPr>
          <p:spPr>
            <a:xfrm rot="10800000" flipV="1">
              <a:off x="2305812" y="1"/>
              <a:ext cx="2266188" cy="609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4572000" y="1"/>
              <a:ext cx="2284476" cy="59436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1143000" y="6324600"/>
            <a:ext cx="647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400" dirty="0" smtClean="0">
                <a:latin typeface="NikoshBAN" pitchFamily="2" charset="0"/>
                <a:cs typeface="NikoshBAN" pitchFamily="2" charset="0"/>
              </a:rPr>
              <a:t>সাইন বোর্ড, ব্যানার দেখিয়ে এবং মৌখিক আলোচনার মাধ্যমে পাঠ শিরোনাম বের করা হবে।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71450" y="121890"/>
            <a:ext cx="8763000" cy="3154710"/>
            <a:chOff x="171450" y="121890"/>
            <a:chExt cx="8763000" cy="3154710"/>
          </a:xfrm>
        </p:grpSpPr>
        <p:sp>
          <p:nvSpPr>
            <p:cNvPr id="7" name="Rectangle 6"/>
            <p:cNvSpPr/>
            <p:nvPr/>
          </p:nvSpPr>
          <p:spPr>
            <a:xfrm>
              <a:off x="171450" y="121890"/>
              <a:ext cx="8763000" cy="31547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BD" sz="19900" b="1" cap="none" spc="300" dirty="0" smtClean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  <a:latin typeface="NikoshBAN" pitchFamily="2" charset="0"/>
                  <a:cs typeface="NikoshBAN" pitchFamily="2" charset="0"/>
                </a:rPr>
                <a:t>ইন্টারনেট</a:t>
              </a:r>
              <a:endParaRPr lang="en-US" sz="66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942110" y="2743200"/>
              <a:ext cx="7391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 descr="C:\Documents and Settings\ConnectingClassRoom\Desktop\Personal Presentation\computer_animated_globe.jpg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33528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438400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ইন্টারনেট কী তা বলতে পারবে।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4290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ব্রাউজারের কাজ বর্ণনা করতে পারবে।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4958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বর্তমান বিশ্বে ইন্টারনেটের গুরুত্ব বিশ্লেষণ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করতে পারবে।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667000" y="609600"/>
            <a:ext cx="3962400" cy="1219200"/>
            <a:chOff x="2625306" y="990600"/>
            <a:chExt cx="3048000" cy="1219200"/>
          </a:xfrm>
        </p:grpSpPr>
        <p:sp>
          <p:nvSpPr>
            <p:cNvPr id="10" name="Oval 9"/>
            <p:cNvSpPr/>
            <p:nvPr/>
          </p:nvSpPr>
          <p:spPr>
            <a:xfrm>
              <a:off x="2625306" y="990600"/>
              <a:ext cx="3048000" cy="1219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24201" y="1143000"/>
              <a:ext cx="2590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b="1" dirty="0" smtClean="0">
                  <a:latin typeface="NikoshBAN" pitchFamily="2" charset="0"/>
                  <a:cs typeface="NikoshBAN" pitchFamily="2" charset="0"/>
                </a:rPr>
                <a:t>শিখনফল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2438400" y="1676400"/>
            <a:ext cx="4267200" cy="3200400"/>
            <a:chOff x="2438400" y="1676400"/>
            <a:chExt cx="4267200" cy="3200400"/>
          </a:xfrm>
        </p:grpSpPr>
        <p:pic>
          <p:nvPicPr>
            <p:cNvPr id="23" name="Picture 2" descr="C:\Documents and Settings\ConnectingClassRoom\Desktop\Personal Presentation\animated-antenna5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2438400" y="1676400"/>
              <a:ext cx="2057400" cy="3200400"/>
            </a:xfrm>
            <a:prstGeom prst="rect">
              <a:avLst/>
            </a:prstGeom>
            <a:noFill/>
          </p:spPr>
        </p:pic>
        <p:pic>
          <p:nvPicPr>
            <p:cNvPr id="3074" name="Picture 2" descr="C:\Documents and Settings\ConnectingClassRoom\Desktop\Personal Presentation\animated-antenna5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248150" y="1676400"/>
              <a:ext cx="2457450" cy="3200400"/>
            </a:xfrm>
            <a:prstGeom prst="rect">
              <a:avLst/>
            </a:prstGeom>
            <a:noFill/>
          </p:spPr>
        </p:pic>
      </p:grpSp>
      <p:pic>
        <p:nvPicPr>
          <p:cNvPr id="4098" name="Picture 2" descr="C:\Documents and Settings\ConnectingClassRoom\Desktop\Personal Presentation\computer-networking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4191000"/>
            <a:ext cx="2590800" cy="2286000"/>
          </a:xfrm>
          <a:prstGeom prst="rect">
            <a:avLst/>
          </a:prstGeom>
          <a:noFill/>
        </p:spPr>
      </p:pic>
      <p:pic>
        <p:nvPicPr>
          <p:cNvPr id="4099" name="Picture 3" descr="C:\Documents and Settings\ConnectingClassRoom\Desktop\Personal Presentation\firewa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76200"/>
            <a:ext cx="2800350" cy="2476500"/>
          </a:xfrm>
          <a:prstGeom prst="rect">
            <a:avLst/>
          </a:prstGeom>
          <a:noFill/>
        </p:spPr>
      </p:pic>
      <p:pic>
        <p:nvPicPr>
          <p:cNvPr id="4101" name="Picture 5" descr="C:\Documents and Settings\ConnectingClassRoom\Desktop\Personal Presentation\computer_network_diagram.png"/>
          <p:cNvPicPr>
            <a:picLocks noChangeAspect="1" noChangeArrowheads="1"/>
          </p:cNvPicPr>
          <p:nvPr/>
        </p:nvPicPr>
        <p:blipFill>
          <a:blip r:embed="rId5"/>
          <a:srcRect l="7895" t="15789" r="5263" b="5263"/>
          <a:stretch>
            <a:fillRect/>
          </a:stretch>
        </p:blipFill>
        <p:spPr bwMode="auto">
          <a:xfrm>
            <a:off x="152400" y="76200"/>
            <a:ext cx="2514600" cy="2286000"/>
          </a:xfrm>
          <a:prstGeom prst="rect">
            <a:avLst/>
          </a:prstGeom>
          <a:noFill/>
        </p:spPr>
      </p:pic>
      <p:grpSp>
        <p:nvGrpSpPr>
          <p:cNvPr id="15" name="Group 14"/>
          <p:cNvGrpSpPr/>
          <p:nvPr/>
        </p:nvGrpSpPr>
        <p:grpSpPr>
          <a:xfrm>
            <a:off x="3124200" y="838200"/>
            <a:ext cx="2438400" cy="584775"/>
            <a:chOff x="3276600" y="2971800"/>
            <a:chExt cx="2438400" cy="584775"/>
          </a:xfrm>
        </p:grpSpPr>
        <p:sp>
          <p:nvSpPr>
            <p:cNvPr id="13" name="TextBox 12"/>
            <p:cNvSpPr txBox="1"/>
            <p:nvPr/>
          </p:nvSpPr>
          <p:spPr>
            <a:xfrm>
              <a:off x="3276600" y="2971800"/>
              <a:ext cx="2438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একক কাজ</a:t>
              </a:r>
              <a:endParaRPr lang="en-US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600450" y="3009900"/>
              <a:ext cx="1828800" cy="45720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5" name="Picture 3" descr="C:\Documents and Settings\ConnectingClassRoom\Desktop\Personal Presentation\Computer-Networkin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4191000"/>
            <a:ext cx="2794000" cy="226695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381000" y="2414343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u="sng" dirty="0" smtClean="0"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1200" b="1" u="sng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447800" y="609600"/>
            <a:ext cx="2895600" cy="2362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33400" y="2971800"/>
            <a:ext cx="3886200" cy="1447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0800000" flipV="1">
            <a:off x="4343400" y="685800"/>
            <a:ext cx="2362200" cy="2286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>
            <a:off x="4419600" y="2971800"/>
            <a:ext cx="3124200" cy="2057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>
            <a:off x="1600200" y="609600"/>
            <a:ext cx="2743200" cy="21336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 flipH="1" flipV="1">
            <a:off x="4359215" y="379563"/>
            <a:ext cx="2421147" cy="2271623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4419600" y="2743200"/>
            <a:ext cx="3124200" cy="22098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10800000" flipV="1">
            <a:off x="381000" y="2743200"/>
            <a:ext cx="4038600" cy="15240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858000" y="25908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u="sng" dirty="0" smtClean="0"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1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4800" y="64578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u="sng" dirty="0" smtClean="0"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1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781800" y="63816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u="sng" dirty="0" smtClean="0"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1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895600" y="4876800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ইন্টারনেট কী?</a:t>
            </a:r>
            <a:endParaRPr lang="en-US" sz="3200" dirty="0"/>
          </a:p>
        </p:txBody>
      </p:sp>
      <p:sp>
        <p:nvSpPr>
          <p:cNvPr id="25" name="Rectangle 24"/>
          <p:cNvSpPr/>
          <p:nvPr/>
        </p:nvSpPr>
        <p:spPr>
          <a:xfrm>
            <a:off x="3011502" y="5542117"/>
            <a:ext cx="308449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(কম্পিউটার নেটওয়ার্ক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সমূহের নেটওয়ার্ক)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10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409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30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9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5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5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1" grpId="0"/>
      <p:bldP spid="72" grpId="0"/>
      <p:bldP spid="73" grpId="0"/>
      <p:bldP spid="77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533400" y="2057401"/>
            <a:ext cx="3733800" cy="4419600"/>
            <a:chOff x="533400" y="2057401"/>
            <a:chExt cx="3733800" cy="4419600"/>
          </a:xfrm>
        </p:grpSpPr>
        <p:grpSp>
          <p:nvGrpSpPr>
            <p:cNvPr id="5" name="Group 4"/>
            <p:cNvGrpSpPr/>
            <p:nvPr/>
          </p:nvGrpSpPr>
          <p:grpSpPr>
            <a:xfrm>
              <a:off x="533400" y="2057401"/>
              <a:ext cx="3733800" cy="4419600"/>
              <a:chOff x="533400" y="2017693"/>
              <a:chExt cx="3733800" cy="4840307"/>
            </a:xfrm>
          </p:grpSpPr>
          <p:pic>
            <p:nvPicPr>
              <p:cNvPr id="1026" name="Picture 2" descr="C:\Documents and Settings\ConnectingClassRoom\Desktop\Personal Presentation\2011-09-05-17-39-46-087488100-untitled-2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33400" y="2971800"/>
                <a:ext cx="3733800" cy="3886200"/>
              </a:xfrm>
              <a:prstGeom prst="rect">
                <a:avLst/>
              </a:prstGeom>
              <a:noFill/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533400" y="2017693"/>
                <a:ext cx="3733800" cy="9541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মেসার্স এ,বি ক্লথ  ষ্টোর</a:t>
                </a:r>
              </a:p>
              <a:p>
                <a:pPr algn="ctr"/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এখনে বেনারশি শাড়ি পাওয়া য়ায়।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21" name="Rounded Rectangle 20"/>
            <p:cNvSpPr/>
            <p:nvPr/>
          </p:nvSpPr>
          <p:spPr>
            <a:xfrm>
              <a:off x="838200" y="2590800"/>
              <a:ext cx="3200400" cy="304800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33400" y="228600"/>
            <a:ext cx="1391478" cy="1524000"/>
            <a:chOff x="533400" y="228600"/>
            <a:chExt cx="1391478" cy="1524000"/>
          </a:xfrm>
        </p:grpSpPr>
        <p:pic>
          <p:nvPicPr>
            <p:cNvPr id="2" name="Picture 2" descr="C:\Documents and Settings\ConnectingClassRoom\Desktop\Personal Presentation\Picture 7.png"/>
            <p:cNvPicPr>
              <a:picLocks noChangeAspect="1" noChangeArrowheads="1"/>
            </p:cNvPicPr>
            <p:nvPr/>
          </p:nvPicPr>
          <p:blipFill>
            <a:blip r:embed="rId3"/>
            <a:srcRect l="26415" t="24096" r="58491" b="44579"/>
            <a:stretch>
              <a:fillRect/>
            </a:stretch>
          </p:blipFill>
          <p:spPr bwMode="auto">
            <a:xfrm>
              <a:off x="533400" y="228600"/>
              <a:ext cx="1391478" cy="1524000"/>
            </a:xfrm>
            <a:prstGeom prst="rect">
              <a:avLst/>
            </a:prstGeom>
            <a:noFill/>
          </p:spPr>
        </p:pic>
        <p:sp>
          <p:nvSpPr>
            <p:cNvPr id="23" name="Rectangle 22"/>
            <p:cNvSpPr/>
            <p:nvPr/>
          </p:nvSpPr>
          <p:spPr>
            <a:xfrm>
              <a:off x="924180" y="304800"/>
              <a:ext cx="762000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7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২০১৩ শিক্ষাবর্ষে বি,ড  কোর্সে </a:t>
              </a:r>
            </a:p>
            <a:p>
              <a:pPr algn="ctr"/>
              <a:r>
                <a:rPr lang="bn-BD" sz="7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ভর্তি চলছে</a:t>
              </a:r>
              <a:endParaRPr lang="en-US" sz="11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Right Arrow 5"/>
          <p:cNvSpPr/>
          <p:nvPr/>
        </p:nvSpPr>
        <p:spPr>
          <a:xfrm>
            <a:off x="0" y="2638425"/>
            <a:ext cx="838200" cy="228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Documents and Settings\ConnectingClassRoom\Desktop\DSC061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905000"/>
            <a:ext cx="4038600" cy="4572000"/>
          </a:xfrm>
          <a:prstGeom prst="rect">
            <a:avLst/>
          </a:prstGeom>
          <a:noFill/>
        </p:spPr>
      </p:pic>
      <p:pic>
        <p:nvPicPr>
          <p:cNvPr id="9" name="Picture 2" descr="C:\Documents and Settings\ConnectingClassRoom\Desktop\Personal Presentation\platform_connection_PA_md_wm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2800" y="147410"/>
            <a:ext cx="1524000" cy="1406072"/>
          </a:xfrm>
          <a:prstGeom prst="rect">
            <a:avLst/>
          </a:prstGeom>
          <a:noFill/>
        </p:spPr>
      </p:pic>
      <p:sp>
        <p:nvSpPr>
          <p:cNvPr id="10" name="Notched Right Arrow 9"/>
          <p:cNvSpPr/>
          <p:nvPr/>
        </p:nvSpPr>
        <p:spPr>
          <a:xfrm rot="17120632">
            <a:off x="5684234" y="2576568"/>
            <a:ext cx="3326046" cy="805738"/>
          </a:xfrm>
          <a:prstGeom prst="notchedRight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7151881">
            <a:off x="5788057" y="2711869"/>
            <a:ext cx="3224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২০১৩ শিক্ষাবর্ষে বি,ড  কোর্সে  ভর্তি চলছে</a:t>
            </a:r>
            <a:endParaRPr lang="en-US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38400" y="628471"/>
            <a:ext cx="3505200" cy="1200329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ইন্টারনেটে নিজের তথ্য অন্যের সামনে তুলে ধরার যে ব্যবস্থা নেওয়া হয়, তাকে ওয়েব সাইট বলে।</a:t>
            </a:r>
            <a:endParaRPr lang="en-US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rot="10800000">
            <a:off x="1600200" y="457200"/>
            <a:ext cx="6172200" cy="152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ConnectingClassRoom\Desktop\Personal Presentation\house_lock_key_insert_door_md_w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2095500" cy="2095500"/>
          </a:xfrm>
          <a:prstGeom prst="rect">
            <a:avLst/>
          </a:prstGeom>
          <a:noFill/>
        </p:spPr>
      </p:pic>
      <p:pic>
        <p:nvPicPr>
          <p:cNvPr id="2051" name="Picture 3" descr="C:\Documents and Settings\ConnectingClassRoom\Desktop\Personal Presentation\mozilla_firefox_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5400" y="304800"/>
            <a:ext cx="3530600" cy="2301240"/>
          </a:xfrm>
          <a:prstGeom prst="rect">
            <a:avLst/>
          </a:prstGeom>
          <a:noFill/>
        </p:spPr>
      </p:pic>
      <p:pic>
        <p:nvPicPr>
          <p:cNvPr id="2052" name="Picture 4" descr="C:\Documents and Settings\ConnectingClassRoom\Desktop\Personal Presentation\opera_logo_256x25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3733800"/>
            <a:ext cx="2133600" cy="2133600"/>
          </a:xfrm>
          <a:prstGeom prst="rect">
            <a:avLst/>
          </a:prstGeom>
          <a:noFill/>
        </p:spPr>
      </p:pic>
      <p:pic>
        <p:nvPicPr>
          <p:cNvPr id="2054" name="Picture 6" descr="C:\Documents and Settings\ConnectingClassRoom\Desktop\Personal Presentation\Browsers_00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3886200"/>
            <a:ext cx="1981200" cy="1981200"/>
          </a:xfrm>
          <a:prstGeom prst="rect">
            <a:avLst/>
          </a:prstGeom>
          <a:noFill/>
        </p:spPr>
      </p:pic>
      <p:pic>
        <p:nvPicPr>
          <p:cNvPr id="2055" name="Picture 7" descr="C:\Documents and Settings\ConnectingClassRoom\Desktop\Personal Presentation\256-i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4601" y="381000"/>
            <a:ext cx="2209800" cy="2056872"/>
          </a:xfrm>
          <a:prstGeom prst="rect">
            <a:avLst/>
          </a:prstGeom>
          <a:noFill/>
        </p:spPr>
      </p:pic>
      <p:grpSp>
        <p:nvGrpSpPr>
          <p:cNvPr id="25" name="Group 24"/>
          <p:cNvGrpSpPr/>
          <p:nvPr/>
        </p:nvGrpSpPr>
        <p:grpSpPr>
          <a:xfrm>
            <a:off x="3338763" y="2362200"/>
            <a:ext cx="1995237" cy="685800"/>
            <a:chOff x="3063240" y="2286000"/>
            <a:chExt cx="1995237" cy="685800"/>
          </a:xfrm>
        </p:grpSpPr>
        <p:sp>
          <p:nvSpPr>
            <p:cNvPr id="22" name="TextBox 21"/>
            <p:cNvSpPr txBox="1"/>
            <p:nvPr/>
          </p:nvSpPr>
          <p:spPr>
            <a:xfrm>
              <a:off x="3124200" y="2529840"/>
              <a:ext cx="1934277" cy="377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মজিলা ফায়ারফক্স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Up Arrow Callout 23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324600" y="2438400"/>
            <a:ext cx="2209800" cy="1074837"/>
            <a:chOff x="3063240" y="2286000"/>
            <a:chExt cx="1995237" cy="1074837"/>
          </a:xfrm>
        </p:grpSpPr>
        <p:sp>
          <p:nvSpPr>
            <p:cNvPr id="27" name="TextBox 26"/>
            <p:cNvSpPr txBox="1"/>
            <p:nvPr/>
          </p:nvSpPr>
          <p:spPr>
            <a:xfrm>
              <a:off x="3124200" y="2529840"/>
              <a:ext cx="19342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ইন্টারনেট এক্সপ্লোরার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8" name="Up Arrow Callout 27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781800" y="5791200"/>
            <a:ext cx="1995237" cy="705505"/>
            <a:chOff x="3063240" y="2286000"/>
            <a:chExt cx="1995237" cy="705505"/>
          </a:xfrm>
        </p:grpSpPr>
        <p:sp>
          <p:nvSpPr>
            <p:cNvPr id="30" name="TextBox 29"/>
            <p:cNvSpPr txBox="1"/>
            <p:nvPr/>
          </p:nvSpPr>
          <p:spPr>
            <a:xfrm>
              <a:off x="3124200" y="2529840"/>
              <a:ext cx="1934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গুগল ক্রোম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1" name="Up Arrow Callout 30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567363" y="5791200"/>
            <a:ext cx="1995237" cy="705505"/>
            <a:chOff x="3063240" y="2286000"/>
            <a:chExt cx="1995237" cy="705505"/>
          </a:xfrm>
        </p:grpSpPr>
        <p:sp>
          <p:nvSpPr>
            <p:cNvPr id="33" name="TextBox 32"/>
            <p:cNvSpPr txBox="1"/>
            <p:nvPr/>
          </p:nvSpPr>
          <p:spPr>
            <a:xfrm>
              <a:off x="3124200" y="2529840"/>
              <a:ext cx="1934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অপেরা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4" name="Up Arrow Callout 33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33400" y="5791200"/>
            <a:ext cx="1995237" cy="705505"/>
            <a:chOff x="3063240" y="2286000"/>
            <a:chExt cx="1995237" cy="705505"/>
          </a:xfrm>
        </p:grpSpPr>
        <p:sp>
          <p:nvSpPr>
            <p:cNvPr id="36" name="TextBox 35"/>
            <p:cNvSpPr txBox="1"/>
            <p:nvPr/>
          </p:nvSpPr>
          <p:spPr>
            <a:xfrm>
              <a:off x="3124200" y="2529840"/>
              <a:ext cx="1934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সাফারি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7" name="Up Arrow Callout 36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-228600" y="2590800"/>
            <a:ext cx="3124200" cy="584775"/>
            <a:chOff x="3276600" y="2971800"/>
            <a:chExt cx="2438400" cy="584775"/>
          </a:xfrm>
        </p:grpSpPr>
        <p:sp>
          <p:nvSpPr>
            <p:cNvPr id="39" name="TextBox 38"/>
            <p:cNvSpPr txBox="1"/>
            <p:nvPr/>
          </p:nvSpPr>
          <p:spPr>
            <a:xfrm>
              <a:off x="3276600" y="2971800"/>
              <a:ext cx="2438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জোড়ায় কাজ</a:t>
              </a:r>
              <a:endParaRPr lang="en-US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3600450" y="3009900"/>
              <a:ext cx="1828800" cy="45720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6" name="Picture 8" descr="C:\Documents and Settings\ConnectingClassRoom\Desktop\Personal Presentation\Google_Chrome_ic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1800" y="3810000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20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205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205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20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20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Documents and Settings\ConnectingClassRoom\Desktop\Personal Presentation\animated_comput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438400"/>
            <a:ext cx="2057400" cy="2057400"/>
          </a:xfrm>
          <a:prstGeom prst="rect">
            <a:avLst/>
          </a:prstGeom>
          <a:noFill/>
        </p:spPr>
      </p:pic>
      <p:pic>
        <p:nvPicPr>
          <p:cNvPr id="11" name="Picture 2" descr="C:\Documents and Settings\ConnectingClassRoom\Desktop\Personal Presentation\video_chatt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4000500"/>
            <a:ext cx="4114800" cy="2857500"/>
          </a:xfrm>
          <a:prstGeom prst="rect">
            <a:avLst/>
          </a:prstGeom>
          <a:noFill/>
        </p:spPr>
      </p:pic>
      <p:pic>
        <p:nvPicPr>
          <p:cNvPr id="1028" name="Picture 4" descr="C:\Documents and Settings\ConnectingClassRoom\Desktop\Personal Presentation\compu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4191001"/>
            <a:ext cx="4038601" cy="2667000"/>
          </a:xfrm>
          <a:prstGeom prst="rect">
            <a:avLst/>
          </a:prstGeom>
          <a:noFill/>
        </p:spPr>
      </p:pic>
      <p:pic>
        <p:nvPicPr>
          <p:cNvPr id="1026" name="Picture 2" descr="C:\Documents and Settings\ConnectingClassRoom\Desktop\Personal Presentation\2011-06-09__buis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114800" cy="2724912"/>
          </a:xfrm>
          <a:prstGeom prst="rect">
            <a:avLst/>
          </a:prstGeom>
          <a:noFill/>
        </p:spPr>
      </p:pic>
      <p:pic>
        <p:nvPicPr>
          <p:cNvPr id="1027" name="Picture 3" descr="C:\Documents and Settings\ConnectingClassRoom\Desktop\Personal Presentation\ATM Booth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0"/>
            <a:ext cx="4038600" cy="2686050"/>
          </a:xfrm>
          <a:prstGeom prst="rect">
            <a:avLst/>
          </a:prstGeom>
          <a:noFill/>
        </p:spPr>
      </p:pic>
      <p:grpSp>
        <p:nvGrpSpPr>
          <p:cNvPr id="12" name="Group 11"/>
          <p:cNvGrpSpPr/>
          <p:nvPr/>
        </p:nvGrpSpPr>
        <p:grpSpPr>
          <a:xfrm>
            <a:off x="976563" y="2706624"/>
            <a:ext cx="1995237" cy="705505"/>
            <a:chOff x="3063240" y="2286000"/>
            <a:chExt cx="1995237" cy="705505"/>
          </a:xfrm>
        </p:grpSpPr>
        <p:sp>
          <p:nvSpPr>
            <p:cNvPr id="13" name="TextBox 12"/>
            <p:cNvSpPr txBox="1"/>
            <p:nvPr/>
          </p:nvSpPr>
          <p:spPr>
            <a:xfrm>
              <a:off x="3124200" y="2529840"/>
              <a:ext cx="1934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তথ্য সংগ্রহ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Up Arrow Callout 13"/>
            <p:cNvSpPr/>
            <p:nvPr/>
          </p:nvSpPr>
          <p:spPr>
            <a:xfrm>
              <a:off x="3063240" y="2286000"/>
              <a:ext cx="1981200" cy="6858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998464" y="2663952"/>
            <a:ext cx="2895600" cy="762000"/>
            <a:chOff x="5998464" y="2590800"/>
            <a:chExt cx="2895600" cy="762000"/>
          </a:xfrm>
        </p:grpSpPr>
        <p:sp>
          <p:nvSpPr>
            <p:cNvPr id="18" name="Rectangle 17"/>
            <p:cNvSpPr/>
            <p:nvPr/>
          </p:nvSpPr>
          <p:spPr>
            <a:xfrm>
              <a:off x="5998464" y="2950464"/>
              <a:ext cx="2895600" cy="3810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ATM </a:t>
              </a:r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বুথ থেকে টাকা উত্তোলণ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9" name="Up Arrow Callout 18"/>
            <p:cNvSpPr/>
            <p:nvPr/>
          </p:nvSpPr>
          <p:spPr>
            <a:xfrm>
              <a:off x="6096000" y="2590800"/>
              <a:ext cx="2667000" cy="7620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46176" y="3613511"/>
            <a:ext cx="1934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অফিস ব্যবস্থাপনা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ular Callout 21"/>
          <p:cNvSpPr/>
          <p:nvPr/>
        </p:nvSpPr>
        <p:spPr>
          <a:xfrm>
            <a:off x="685800" y="3581400"/>
            <a:ext cx="1905000" cy="457200"/>
          </a:xfrm>
          <a:prstGeom prst="wedgeRectCallout">
            <a:avLst>
              <a:gd name="adj1" fmla="val -21793"/>
              <a:gd name="adj2" fmla="val 913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940552" y="35814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দেশ-বিদেশে ছবিসহ কথা বলা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ular Callout 23"/>
          <p:cNvSpPr/>
          <p:nvPr/>
        </p:nvSpPr>
        <p:spPr>
          <a:xfrm>
            <a:off x="5940552" y="3581400"/>
            <a:ext cx="2971800" cy="381000"/>
          </a:xfrm>
          <a:prstGeom prst="wedgeRectCallout">
            <a:avLst>
              <a:gd name="adj1" fmla="val -21793"/>
              <a:gd name="adj2" fmla="val 913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6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5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70" decel="100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770" decel="100000"/>
                                        <p:tgtEl>
                                          <p:spTgt spid="10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4" dur="77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95600" y="609600"/>
            <a:ext cx="2971800" cy="2133600"/>
            <a:chOff x="2895600" y="304800"/>
            <a:chExt cx="2971800" cy="2133600"/>
          </a:xfrm>
        </p:grpSpPr>
        <p:sp>
          <p:nvSpPr>
            <p:cNvPr id="8" name="Cloud Callout 7"/>
            <p:cNvSpPr/>
            <p:nvPr/>
          </p:nvSpPr>
          <p:spPr>
            <a:xfrm>
              <a:off x="2895600" y="304800"/>
              <a:ext cx="2971800" cy="2133600"/>
            </a:xfrm>
            <a:prstGeom prst="cloudCallout">
              <a:avLst>
                <a:gd name="adj1" fmla="val -1094"/>
                <a:gd name="adj2" fmla="val 6169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971800" y="914400"/>
              <a:ext cx="2731838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6000" b="1" dirty="0" smtClean="0">
                  <a:latin typeface="NikoshBAN" pitchFamily="2" charset="0"/>
                  <a:cs typeface="NikoshBAN" pitchFamily="2" charset="0"/>
                </a:rPr>
                <a:t>দলীয় কাজ</a:t>
              </a:r>
              <a:endParaRPr lang="en-US" sz="60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14400" y="3124200"/>
            <a:ext cx="6934200" cy="2286000"/>
            <a:chOff x="914400" y="3709359"/>
            <a:chExt cx="6934200" cy="2286000"/>
          </a:xfrm>
        </p:grpSpPr>
        <p:sp>
          <p:nvSpPr>
            <p:cNvPr id="10" name="TextBox 9"/>
            <p:cNvSpPr txBox="1"/>
            <p:nvPr/>
          </p:nvSpPr>
          <p:spPr>
            <a:xfrm>
              <a:off x="914400" y="3928408"/>
              <a:ext cx="69342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ইন্টারনেট এর যে কোন ৮টি সুবিধা সম্পর্কে লিখ?</a:t>
              </a:r>
              <a:endParaRPr lang="en-US" sz="2000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914400" y="3709359"/>
              <a:ext cx="6934200" cy="228600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p Ribbon 11"/>
          <p:cNvSpPr/>
          <p:nvPr/>
        </p:nvSpPr>
        <p:spPr>
          <a:xfrm>
            <a:off x="2209800" y="76200"/>
            <a:ext cx="5105400" cy="1295400"/>
          </a:xfrm>
          <a:prstGeom prst="ribbon2">
            <a:avLst>
              <a:gd name="adj1" fmla="val 25138"/>
              <a:gd name="adj2" fmla="val 5286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70376" y="54185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1200" y="7848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NikoshBAN" pitchFamily="2" charset="0"/>
                <a:cs typeface="NikoshBAN" pitchFamily="2" charset="0"/>
              </a:rPr>
              <a:t>1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20000" y="7924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NikoshBAN" pitchFamily="2" charset="0"/>
                <a:cs typeface="NikoshBAN" pitchFamily="2" charset="0"/>
              </a:rPr>
              <a:t>1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3" descr="C:\Documents and Settings\ConnectingClassRoom\Desktop\Personal Presentation\mozilla_firefox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4343400"/>
            <a:ext cx="3505200" cy="230124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3075" name="Picture 3" descr="C:\Documents and Settings\ConnectingClassRoom\Desktop\Personal Presentation\256-i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0"/>
            <a:ext cx="3429000" cy="256084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3076" name="Picture 4" descr="C:\Documents and Settings\ConnectingClassRoom\Desktop\Personal Presentation\rupktha-bg2201111291427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4191000"/>
            <a:ext cx="3200400" cy="244068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3165894" y="31242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ইন্টারনেট কী?</a:t>
            </a: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3479365" y="3733800"/>
            <a:ext cx="23535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(কম্পিউটার নেটওয়ার্ক 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সমূহের নেটওয়ার্ক) </a:t>
            </a:r>
            <a:endParaRPr lang="en-US" sz="14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ConnectingClassRoom\Desktop\Personal Presentation\IMG_33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1524000"/>
            <a:ext cx="3238500" cy="24384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30624" y="463296"/>
            <a:ext cx="7620000" cy="1752600"/>
            <a:chOff x="730624" y="463296"/>
            <a:chExt cx="7620000" cy="1752600"/>
          </a:xfrm>
        </p:grpSpPr>
        <p:sp>
          <p:nvSpPr>
            <p:cNvPr id="15" name="Oval 14"/>
            <p:cNvSpPr/>
            <p:nvPr/>
          </p:nvSpPr>
          <p:spPr>
            <a:xfrm>
              <a:off x="2148482" y="463296"/>
              <a:ext cx="4800600" cy="1752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0624" y="685800"/>
              <a:ext cx="7620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বাড়ির কাজ</a:t>
              </a:r>
              <a:endParaRPr lang="en-US" sz="5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57200" y="3233678"/>
            <a:ext cx="8153400" cy="28623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“ইন্টারনেট আমাদের দৈনন্দিন জীবনের একটি অংশ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”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তোমার বক্তব্যের স্বপক্ষে ৫টি যুক্তি দাও।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235824" y="2209800"/>
            <a:ext cx="685800" cy="990600"/>
            <a:chOff x="4235824" y="2209800"/>
            <a:chExt cx="685800" cy="990600"/>
          </a:xfrm>
        </p:grpSpPr>
        <p:sp>
          <p:nvSpPr>
            <p:cNvPr id="17" name="Down Arrow 16"/>
            <p:cNvSpPr/>
            <p:nvPr/>
          </p:nvSpPr>
          <p:spPr>
            <a:xfrm>
              <a:off x="4235824" y="2209800"/>
              <a:ext cx="685800" cy="5334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Down Arrow 17"/>
            <p:cNvSpPr/>
            <p:nvPr/>
          </p:nvSpPr>
          <p:spPr>
            <a:xfrm>
              <a:off x="4235824" y="2590800"/>
              <a:ext cx="685800" cy="6096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ConnectingClassRoom\Desktop\Digital Content\Picture &amp; Amimation\flowers_20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457200"/>
            <a:ext cx="5562600" cy="458344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33400" y="4648200"/>
            <a:ext cx="80772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1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1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1482</TotalTime>
  <Words>193</Words>
  <Application>Microsoft Office PowerPoint</Application>
  <PresentationFormat>On-screen Show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Rowshan</cp:lastModifiedBy>
  <cp:revision>403</cp:revision>
  <dcterms:created xsi:type="dcterms:W3CDTF">2006-08-16T00:00:00Z</dcterms:created>
  <dcterms:modified xsi:type="dcterms:W3CDTF">2013-09-16T07:28:52Z</dcterms:modified>
</cp:coreProperties>
</file>