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4" r:id="rId8"/>
    <p:sldId id="272" r:id="rId9"/>
    <p:sldId id="274" r:id="rId10"/>
    <p:sldId id="273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8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DD3060-5086-4A79-BFDC-C4286147CFA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169CC0-D054-4E0E-90A8-7B761D225ED4}">
      <dgm:prSet phldrT="[Text]"/>
      <dgm:spPr/>
      <dgm:t>
        <a:bodyPr/>
        <a:lstStyle/>
        <a:p>
          <a:r>
            <a:rPr lang="bn-BD" dirty="0" smtClean="0"/>
            <a:t>১</a:t>
          </a:r>
          <a:endParaRPr lang="en-US" dirty="0"/>
        </a:p>
      </dgm:t>
    </dgm:pt>
    <dgm:pt modelId="{E6D80994-BF01-4F98-8EA2-C99C7E11CBFE}" type="parTrans" cxnId="{E79C80E1-DD34-42DD-8ACF-FBCDC66B0D7B}">
      <dgm:prSet/>
      <dgm:spPr/>
      <dgm:t>
        <a:bodyPr/>
        <a:lstStyle/>
        <a:p>
          <a:endParaRPr lang="en-US"/>
        </a:p>
      </dgm:t>
    </dgm:pt>
    <dgm:pt modelId="{B37EB76B-6655-45E4-9335-D68D79470A07}" type="sibTrans" cxnId="{E79C80E1-DD34-42DD-8ACF-FBCDC66B0D7B}">
      <dgm:prSet/>
      <dgm:spPr/>
      <dgm:t>
        <a:bodyPr/>
        <a:lstStyle/>
        <a:p>
          <a:endParaRPr lang="en-US"/>
        </a:p>
      </dgm:t>
    </dgm:pt>
    <dgm:pt modelId="{F4F8B645-5C61-48CA-943E-08D20E20FD4E}">
      <dgm:prSet phldrT="[Text]"/>
      <dgm:spPr/>
      <dgm:t>
        <a:bodyPr/>
        <a:lstStyle/>
        <a:p>
          <a:r>
            <a:rPr lang="bn-BD" dirty="0" smtClean="0"/>
            <a:t>জীব ও জড় বস্তু কি বলতে পারবে। </a:t>
          </a:r>
          <a:endParaRPr lang="en-US" dirty="0"/>
        </a:p>
      </dgm:t>
    </dgm:pt>
    <dgm:pt modelId="{D00770B6-C9F6-4022-995E-5BE6DEC07D45}" type="parTrans" cxnId="{DF25FED3-C6D1-4D48-888A-B9630214D890}">
      <dgm:prSet/>
      <dgm:spPr/>
      <dgm:t>
        <a:bodyPr/>
        <a:lstStyle/>
        <a:p>
          <a:endParaRPr lang="en-US"/>
        </a:p>
      </dgm:t>
    </dgm:pt>
    <dgm:pt modelId="{6DBC45C0-C760-4558-BFA4-3AAFBC8639B3}" type="sibTrans" cxnId="{DF25FED3-C6D1-4D48-888A-B9630214D890}">
      <dgm:prSet/>
      <dgm:spPr/>
      <dgm:t>
        <a:bodyPr/>
        <a:lstStyle/>
        <a:p>
          <a:endParaRPr lang="en-US"/>
        </a:p>
      </dgm:t>
    </dgm:pt>
    <dgm:pt modelId="{3E601D2F-5815-4E77-8F51-5EDF81C449A4}">
      <dgm:prSet phldrT="[Text]"/>
      <dgm:spPr/>
      <dgm:t>
        <a:bodyPr/>
        <a:lstStyle/>
        <a:p>
          <a:r>
            <a:rPr lang="bn-BD" dirty="0" smtClean="0"/>
            <a:t>২</a:t>
          </a:r>
          <a:endParaRPr lang="en-US" dirty="0"/>
        </a:p>
      </dgm:t>
    </dgm:pt>
    <dgm:pt modelId="{7BD39066-2820-4895-B5D0-353565791CBD}" type="parTrans" cxnId="{89BE5FD6-48D7-4DB8-B461-FC76CAB8C5BB}">
      <dgm:prSet/>
      <dgm:spPr/>
      <dgm:t>
        <a:bodyPr/>
        <a:lstStyle/>
        <a:p>
          <a:endParaRPr lang="en-US"/>
        </a:p>
      </dgm:t>
    </dgm:pt>
    <dgm:pt modelId="{3921DB2E-4BA5-4410-916A-F5347EC55216}" type="sibTrans" cxnId="{89BE5FD6-48D7-4DB8-B461-FC76CAB8C5BB}">
      <dgm:prSet/>
      <dgm:spPr/>
      <dgm:t>
        <a:bodyPr/>
        <a:lstStyle/>
        <a:p>
          <a:endParaRPr lang="en-US"/>
        </a:p>
      </dgm:t>
    </dgm:pt>
    <dgm:pt modelId="{E0D5D801-8C24-4C18-BBB7-230357525199}">
      <dgm:prSet phldrT="[Text]"/>
      <dgm:spPr/>
      <dgm:t>
        <a:bodyPr/>
        <a:lstStyle/>
        <a:p>
          <a:r>
            <a:rPr lang="bn-BD" dirty="0" smtClean="0"/>
            <a:t>জীবের বৈশিষ্ট্য সনাক্ত করতে পারবে। </a:t>
          </a:r>
          <a:endParaRPr lang="en-US" dirty="0"/>
        </a:p>
      </dgm:t>
    </dgm:pt>
    <dgm:pt modelId="{9B19DA13-1FB2-485F-B466-627ED1F5757A}" type="parTrans" cxnId="{27FFA058-E1D8-4452-9C8B-5FCEC6A88A9C}">
      <dgm:prSet/>
      <dgm:spPr/>
      <dgm:t>
        <a:bodyPr/>
        <a:lstStyle/>
        <a:p>
          <a:endParaRPr lang="en-US"/>
        </a:p>
      </dgm:t>
    </dgm:pt>
    <dgm:pt modelId="{1BB5520B-C3C1-4547-98A7-5AE5EA40F499}" type="sibTrans" cxnId="{27FFA058-E1D8-4452-9C8B-5FCEC6A88A9C}">
      <dgm:prSet/>
      <dgm:spPr/>
      <dgm:t>
        <a:bodyPr/>
        <a:lstStyle/>
        <a:p>
          <a:endParaRPr lang="en-US"/>
        </a:p>
      </dgm:t>
    </dgm:pt>
    <dgm:pt modelId="{12330DBF-A186-4F5C-97CC-768C5DA66E48}">
      <dgm:prSet phldrT="[Text]"/>
      <dgm:spPr/>
      <dgm:t>
        <a:bodyPr/>
        <a:lstStyle/>
        <a:p>
          <a:r>
            <a:rPr lang="bn-BD" dirty="0" smtClean="0"/>
            <a:t>৩</a:t>
          </a:r>
          <a:endParaRPr lang="en-US" dirty="0"/>
        </a:p>
      </dgm:t>
    </dgm:pt>
    <dgm:pt modelId="{D02308D2-84ED-427B-938D-D9994DE0C3F5}" type="parTrans" cxnId="{8FEBC245-5FFC-487E-ACC1-B62D32F7EC6B}">
      <dgm:prSet/>
      <dgm:spPr/>
      <dgm:t>
        <a:bodyPr/>
        <a:lstStyle/>
        <a:p>
          <a:endParaRPr lang="en-US"/>
        </a:p>
      </dgm:t>
    </dgm:pt>
    <dgm:pt modelId="{591DD7BA-CB5E-4E59-A90F-A9472DECED06}" type="sibTrans" cxnId="{8FEBC245-5FFC-487E-ACC1-B62D32F7EC6B}">
      <dgm:prSet/>
      <dgm:spPr/>
      <dgm:t>
        <a:bodyPr/>
        <a:lstStyle/>
        <a:p>
          <a:endParaRPr lang="en-US"/>
        </a:p>
      </dgm:t>
    </dgm:pt>
    <dgm:pt modelId="{708AE5B8-03EB-4044-A788-4D43B14E8002}">
      <dgm:prSet phldrT="[Text]"/>
      <dgm:spPr/>
      <dgm:t>
        <a:bodyPr/>
        <a:lstStyle/>
        <a:p>
          <a:r>
            <a:rPr lang="bn-BD" smtClean="0"/>
            <a:t>জীব ও জড় বস্তুর পার্থক্য বর্ননা করতে পারবে। </a:t>
          </a:r>
          <a:endParaRPr lang="en-US" dirty="0"/>
        </a:p>
      </dgm:t>
    </dgm:pt>
    <dgm:pt modelId="{BED6E191-BC9E-48D7-9352-E1C2AAD3ABA9}" type="parTrans" cxnId="{F31D02E6-06CB-47DB-8A61-D1228D893D21}">
      <dgm:prSet/>
      <dgm:spPr/>
      <dgm:t>
        <a:bodyPr/>
        <a:lstStyle/>
        <a:p>
          <a:endParaRPr lang="en-US"/>
        </a:p>
      </dgm:t>
    </dgm:pt>
    <dgm:pt modelId="{DBD9A164-5A53-47F8-B468-35EBD5DED5EE}" type="sibTrans" cxnId="{F31D02E6-06CB-47DB-8A61-D1228D893D21}">
      <dgm:prSet/>
      <dgm:spPr/>
      <dgm:t>
        <a:bodyPr/>
        <a:lstStyle/>
        <a:p>
          <a:endParaRPr lang="en-US"/>
        </a:p>
      </dgm:t>
    </dgm:pt>
    <dgm:pt modelId="{971DAB30-FFB1-41F7-9E44-DA2E17CAD2B6}" type="pres">
      <dgm:prSet presAssocID="{E2DD3060-5086-4A79-BFDC-C4286147CFA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58CC3B0-F530-41EA-9A04-8D5BFC209852}" type="pres">
      <dgm:prSet presAssocID="{0A169CC0-D054-4E0E-90A8-7B761D225ED4}" presName="composite" presStyleCnt="0"/>
      <dgm:spPr/>
    </dgm:pt>
    <dgm:pt modelId="{38A5323A-50FC-4C6A-A138-D034B0247D35}" type="pres">
      <dgm:prSet presAssocID="{0A169CC0-D054-4E0E-90A8-7B761D225ED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195A4D-38F2-47EC-A3BF-6D0F996B5620}" type="pres">
      <dgm:prSet presAssocID="{0A169CC0-D054-4E0E-90A8-7B761D225ED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B04946-64FF-424F-998C-7FA033323D04}" type="pres">
      <dgm:prSet presAssocID="{B37EB76B-6655-45E4-9335-D68D79470A07}" presName="sp" presStyleCnt="0"/>
      <dgm:spPr/>
    </dgm:pt>
    <dgm:pt modelId="{64098030-3831-410B-B8E3-DAD01635C8BF}" type="pres">
      <dgm:prSet presAssocID="{3E601D2F-5815-4E77-8F51-5EDF81C449A4}" presName="composite" presStyleCnt="0"/>
      <dgm:spPr/>
    </dgm:pt>
    <dgm:pt modelId="{8D2C1172-B071-4285-B3E8-C38E67B03983}" type="pres">
      <dgm:prSet presAssocID="{3E601D2F-5815-4E77-8F51-5EDF81C449A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2B5209-E718-421E-92E9-FA0E40390BA2}" type="pres">
      <dgm:prSet presAssocID="{3E601D2F-5815-4E77-8F51-5EDF81C449A4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8D3910-018F-4DCA-BA1B-3702025C6AEE}" type="pres">
      <dgm:prSet presAssocID="{3921DB2E-4BA5-4410-916A-F5347EC55216}" presName="sp" presStyleCnt="0"/>
      <dgm:spPr/>
    </dgm:pt>
    <dgm:pt modelId="{7C7D6B77-90D6-43C4-B8AB-C8D6654B4380}" type="pres">
      <dgm:prSet presAssocID="{12330DBF-A186-4F5C-97CC-768C5DA66E48}" presName="composite" presStyleCnt="0"/>
      <dgm:spPr/>
    </dgm:pt>
    <dgm:pt modelId="{ADC3388B-6EE7-4A9C-AFEB-D19ADF4596AE}" type="pres">
      <dgm:prSet presAssocID="{12330DBF-A186-4F5C-97CC-768C5DA66E4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D4348E-E5FC-4CF1-A108-61307D8F8BDE}" type="pres">
      <dgm:prSet presAssocID="{12330DBF-A186-4F5C-97CC-768C5DA66E48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7098923-A58E-4AD4-B8F9-C3007E268592}" type="presOf" srcId="{0A169CC0-D054-4E0E-90A8-7B761D225ED4}" destId="{38A5323A-50FC-4C6A-A138-D034B0247D35}" srcOrd="0" destOrd="0" presId="urn:microsoft.com/office/officeart/2005/8/layout/chevron2"/>
    <dgm:cxn modelId="{DF25FED3-C6D1-4D48-888A-B9630214D890}" srcId="{0A169CC0-D054-4E0E-90A8-7B761D225ED4}" destId="{F4F8B645-5C61-48CA-943E-08D20E20FD4E}" srcOrd="0" destOrd="0" parTransId="{D00770B6-C9F6-4022-995E-5BE6DEC07D45}" sibTransId="{6DBC45C0-C760-4558-BFA4-3AAFBC8639B3}"/>
    <dgm:cxn modelId="{4FD521EB-B251-46EC-9554-1B71DF2671C6}" type="presOf" srcId="{3E601D2F-5815-4E77-8F51-5EDF81C449A4}" destId="{8D2C1172-B071-4285-B3E8-C38E67B03983}" srcOrd="0" destOrd="0" presId="urn:microsoft.com/office/officeart/2005/8/layout/chevron2"/>
    <dgm:cxn modelId="{27FFA058-E1D8-4452-9C8B-5FCEC6A88A9C}" srcId="{3E601D2F-5815-4E77-8F51-5EDF81C449A4}" destId="{E0D5D801-8C24-4C18-BBB7-230357525199}" srcOrd="0" destOrd="0" parTransId="{9B19DA13-1FB2-485F-B466-627ED1F5757A}" sibTransId="{1BB5520B-C3C1-4547-98A7-5AE5EA40F499}"/>
    <dgm:cxn modelId="{65F71F16-BB04-4F84-9A4A-69632C74CDBA}" type="presOf" srcId="{12330DBF-A186-4F5C-97CC-768C5DA66E48}" destId="{ADC3388B-6EE7-4A9C-AFEB-D19ADF4596AE}" srcOrd="0" destOrd="0" presId="urn:microsoft.com/office/officeart/2005/8/layout/chevron2"/>
    <dgm:cxn modelId="{F31D02E6-06CB-47DB-8A61-D1228D893D21}" srcId="{12330DBF-A186-4F5C-97CC-768C5DA66E48}" destId="{708AE5B8-03EB-4044-A788-4D43B14E8002}" srcOrd="0" destOrd="0" parTransId="{BED6E191-BC9E-48D7-9352-E1C2AAD3ABA9}" sibTransId="{DBD9A164-5A53-47F8-B468-35EBD5DED5EE}"/>
    <dgm:cxn modelId="{89BE5FD6-48D7-4DB8-B461-FC76CAB8C5BB}" srcId="{E2DD3060-5086-4A79-BFDC-C4286147CFAE}" destId="{3E601D2F-5815-4E77-8F51-5EDF81C449A4}" srcOrd="1" destOrd="0" parTransId="{7BD39066-2820-4895-B5D0-353565791CBD}" sibTransId="{3921DB2E-4BA5-4410-916A-F5347EC55216}"/>
    <dgm:cxn modelId="{EFD9917A-1284-435D-9F69-44E94C5B5B20}" type="presOf" srcId="{F4F8B645-5C61-48CA-943E-08D20E20FD4E}" destId="{E9195A4D-38F2-47EC-A3BF-6D0F996B5620}" srcOrd="0" destOrd="0" presId="urn:microsoft.com/office/officeart/2005/8/layout/chevron2"/>
    <dgm:cxn modelId="{0B2FDFD1-B556-4F69-BC27-0DACE9D2347E}" type="presOf" srcId="{E2DD3060-5086-4A79-BFDC-C4286147CFAE}" destId="{971DAB30-FFB1-41F7-9E44-DA2E17CAD2B6}" srcOrd="0" destOrd="0" presId="urn:microsoft.com/office/officeart/2005/8/layout/chevron2"/>
    <dgm:cxn modelId="{E79C80E1-DD34-42DD-8ACF-FBCDC66B0D7B}" srcId="{E2DD3060-5086-4A79-BFDC-C4286147CFAE}" destId="{0A169CC0-D054-4E0E-90A8-7B761D225ED4}" srcOrd="0" destOrd="0" parTransId="{E6D80994-BF01-4F98-8EA2-C99C7E11CBFE}" sibTransId="{B37EB76B-6655-45E4-9335-D68D79470A07}"/>
    <dgm:cxn modelId="{8FEBC245-5FFC-487E-ACC1-B62D32F7EC6B}" srcId="{E2DD3060-5086-4A79-BFDC-C4286147CFAE}" destId="{12330DBF-A186-4F5C-97CC-768C5DA66E48}" srcOrd="2" destOrd="0" parTransId="{D02308D2-84ED-427B-938D-D9994DE0C3F5}" sibTransId="{591DD7BA-CB5E-4E59-A90F-A9472DECED06}"/>
    <dgm:cxn modelId="{99D2BA97-D6AD-47B9-A5D1-C340408E5EDF}" type="presOf" srcId="{E0D5D801-8C24-4C18-BBB7-230357525199}" destId="{242B5209-E718-421E-92E9-FA0E40390BA2}" srcOrd="0" destOrd="0" presId="urn:microsoft.com/office/officeart/2005/8/layout/chevron2"/>
    <dgm:cxn modelId="{FAA30ACD-3D61-4EF7-B714-D41B5BFF936A}" type="presOf" srcId="{708AE5B8-03EB-4044-A788-4D43B14E8002}" destId="{F7D4348E-E5FC-4CF1-A108-61307D8F8BDE}" srcOrd="0" destOrd="0" presId="urn:microsoft.com/office/officeart/2005/8/layout/chevron2"/>
    <dgm:cxn modelId="{25E5DB64-AB8C-4DE4-9513-442CDE589EB7}" type="presParOf" srcId="{971DAB30-FFB1-41F7-9E44-DA2E17CAD2B6}" destId="{B58CC3B0-F530-41EA-9A04-8D5BFC209852}" srcOrd="0" destOrd="0" presId="urn:microsoft.com/office/officeart/2005/8/layout/chevron2"/>
    <dgm:cxn modelId="{5B44A072-43F1-4F59-91B8-A1D9C60F2146}" type="presParOf" srcId="{B58CC3B0-F530-41EA-9A04-8D5BFC209852}" destId="{38A5323A-50FC-4C6A-A138-D034B0247D35}" srcOrd="0" destOrd="0" presId="urn:microsoft.com/office/officeart/2005/8/layout/chevron2"/>
    <dgm:cxn modelId="{E79DD534-4BB4-4082-A392-54CD83642B85}" type="presParOf" srcId="{B58CC3B0-F530-41EA-9A04-8D5BFC209852}" destId="{E9195A4D-38F2-47EC-A3BF-6D0F996B5620}" srcOrd="1" destOrd="0" presId="urn:microsoft.com/office/officeart/2005/8/layout/chevron2"/>
    <dgm:cxn modelId="{82615422-178A-48E3-BD65-86C0394F06AC}" type="presParOf" srcId="{971DAB30-FFB1-41F7-9E44-DA2E17CAD2B6}" destId="{3EB04946-64FF-424F-998C-7FA033323D04}" srcOrd="1" destOrd="0" presId="urn:microsoft.com/office/officeart/2005/8/layout/chevron2"/>
    <dgm:cxn modelId="{7E45B978-FB77-449C-9005-50F5E7E6F706}" type="presParOf" srcId="{971DAB30-FFB1-41F7-9E44-DA2E17CAD2B6}" destId="{64098030-3831-410B-B8E3-DAD01635C8BF}" srcOrd="2" destOrd="0" presId="urn:microsoft.com/office/officeart/2005/8/layout/chevron2"/>
    <dgm:cxn modelId="{23D49064-0CC3-45BF-929A-00705E8538B5}" type="presParOf" srcId="{64098030-3831-410B-B8E3-DAD01635C8BF}" destId="{8D2C1172-B071-4285-B3E8-C38E67B03983}" srcOrd="0" destOrd="0" presId="urn:microsoft.com/office/officeart/2005/8/layout/chevron2"/>
    <dgm:cxn modelId="{1372567A-17E7-457C-A850-0A8929A3C897}" type="presParOf" srcId="{64098030-3831-410B-B8E3-DAD01635C8BF}" destId="{242B5209-E718-421E-92E9-FA0E40390BA2}" srcOrd="1" destOrd="0" presId="urn:microsoft.com/office/officeart/2005/8/layout/chevron2"/>
    <dgm:cxn modelId="{6814DFCC-5BE8-4D47-AD61-F7D6EF9186D7}" type="presParOf" srcId="{971DAB30-FFB1-41F7-9E44-DA2E17CAD2B6}" destId="{3E8D3910-018F-4DCA-BA1B-3702025C6AEE}" srcOrd="3" destOrd="0" presId="urn:microsoft.com/office/officeart/2005/8/layout/chevron2"/>
    <dgm:cxn modelId="{5A7FFB21-CD3A-4007-B9C5-75D4B7BA2770}" type="presParOf" srcId="{971DAB30-FFB1-41F7-9E44-DA2E17CAD2B6}" destId="{7C7D6B77-90D6-43C4-B8AB-C8D6654B4380}" srcOrd="4" destOrd="0" presId="urn:microsoft.com/office/officeart/2005/8/layout/chevron2"/>
    <dgm:cxn modelId="{F039DF28-F67E-429D-B116-6F3D1A0CF220}" type="presParOf" srcId="{7C7D6B77-90D6-43C4-B8AB-C8D6654B4380}" destId="{ADC3388B-6EE7-4A9C-AFEB-D19ADF4596AE}" srcOrd="0" destOrd="0" presId="urn:microsoft.com/office/officeart/2005/8/layout/chevron2"/>
    <dgm:cxn modelId="{FB078BE8-2666-4E90-95FC-EFA024F10FF8}" type="presParOf" srcId="{7C7D6B77-90D6-43C4-B8AB-C8D6654B4380}" destId="{F7D4348E-E5FC-4CF1-A108-61307D8F8BD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A5323A-50FC-4C6A-A138-D034B0247D35}">
      <dsp:nvSpPr>
        <dsp:cNvPr id="0" name=""/>
        <dsp:cNvSpPr/>
      </dsp:nvSpPr>
      <dsp:spPr>
        <a:xfrm rot="5400000">
          <a:off x="-222646" y="223826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100" kern="1200" dirty="0" smtClean="0"/>
            <a:t>১</a:t>
          </a:r>
          <a:endParaRPr lang="en-US" sz="2100" kern="1200" dirty="0"/>
        </a:p>
      </dsp:txBody>
      <dsp:txXfrm rot="-5400000">
        <a:off x="1" y="520688"/>
        <a:ext cx="1039018" cy="445294"/>
      </dsp:txXfrm>
    </dsp:sp>
    <dsp:sp modelId="{E9195A4D-38F2-47EC-A3BF-6D0F996B5620}">
      <dsp:nvSpPr>
        <dsp:cNvPr id="0" name=""/>
        <dsp:cNvSpPr/>
      </dsp:nvSpPr>
      <dsp:spPr>
        <a:xfrm rot="5400000">
          <a:off x="3085107" y="-2044909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2100" kern="1200" dirty="0" smtClean="0"/>
            <a:t>জীব ও জড় বস্তু কি বলতে পারবে। </a:t>
          </a:r>
          <a:endParaRPr lang="en-US" sz="2100" kern="1200" dirty="0"/>
        </a:p>
      </dsp:txBody>
      <dsp:txXfrm rot="-5400000">
        <a:off x="1039018" y="48278"/>
        <a:ext cx="5009883" cy="870607"/>
      </dsp:txXfrm>
    </dsp:sp>
    <dsp:sp modelId="{8D2C1172-B071-4285-B3E8-C38E67B03983}">
      <dsp:nvSpPr>
        <dsp:cNvPr id="0" name=""/>
        <dsp:cNvSpPr/>
      </dsp:nvSpPr>
      <dsp:spPr>
        <a:xfrm rot="5400000">
          <a:off x="-222646" y="1512490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100" kern="1200" dirty="0" smtClean="0"/>
            <a:t>২</a:t>
          </a:r>
          <a:endParaRPr lang="en-US" sz="2100" kern="1200" dirty="0"/>
        </a:p>
      </dsp:txBody>
      <dsp:txXfrm rot="-5400000">
        <a:off x="1" y="1809352"/>
        <a:ext cx="1039018" cy="445294"/>
      </dsp:txXfrm>
    </dsp:sp>
    <dsp:sp modelId="{242B5209-E718-421E-92E9-FA0E40390BA2}">
      <dsp:nvSpPr>
        <dsp:cNvPr id="0" name=""/>
        <dsp:cNvSpPr/>
      </dsp:nvSpPr>
      <dsp:spPr>
        <a:xfrm rot="5400000">
          <a:off x="3085107" y="-756245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2100" kern="1200" dirty="0" smtClean="0"/>
            <a:t>জীবের বৈশিষ্ট্য সনাক্ত করতে পারবে। </a:t>
          </a:r>
          <a:endParaRPr lang="en-US" sz="2100" kern="1200" dirty="0"/>
        </a:p>
      </dsp:txBody>
      <dsp:txXfrm rot="-5400000">
        <a:off x="1039018" y="1336942"/>
        <a:ext cx="5009883" cy="870607"/>
      </dsp:txXfrm>
    </dsp:sp>
    <dsp:sp modelId="{ADC3388B-6EE7-4A9C-AFEB-D19ADF4596AE}">
      <dsp:nvSpPr>
        <dsp:cNvPr id="0" name=""/>
        <dsp:cNvSpPr/>
      </dsp:nvSpPr>
      <dsp:spPr>
        <a:xfrm rot="5400000">
          <a:off x="-222646" y="2801154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100" kern="1200" dirty="0" smtClean="0"/>
            <a:t>৩</a:t>
          </a:r>
          <a:endParaRPr lang="en-US" sz="2100" kern="1200" dirty="0"/>
        </a:p>
      </dsp:txBody>
      <dsp:txXfrm rot="-5400000">
        <a:off x="1" y="3098016"/>
        <a:ext cx="1039018" cy="445294"/>
      </dsp:txXfrm>
    </dsp:sp>
    <dsp:sp modelId="{F7D4348E-E5FC-4CF1-A108-61307D8F8BDE}">
      <dsp:nvSpPr>
        <dsp:cNvPr id="0" name=""/>
        <dsp:cNvSpPr/>
      </dsp:nvSpPr>
      <dsp:spPr>
        <a:xfrm rot="5400000">
          <a:off x="3085107" y="532418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2100" kern="1200" smtClean="0"/>
            <a:t>জীব ও জড় বস্তুর পার্থক্য বর্ননা করতে পারবে। </a:t>
          </a:r>
          <a:endParaRPr lang="en-US" sz="2100" kern="1200" dirty="0"/>
        </a:p>
      </dsp:txBody>
      <dsp:txXfrm rot="-5400000">
        <a:off x="1039018" y="2625605"/>
        <a:ext cx="5009883" cy="870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477C1BB-17F4-4413-9280-BC9A51FB31C9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B8B087-5758-4F1E-A85D-FA513653E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77C1BB-17F4-4413-9280-BC9A51FB31C9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B8B087-5758-4F1E-A85D-FA513653E1F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77C1BB-17F4-4413-9280-BC9A51FB31C9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B8B087-5758-4F1E-A85D-FA513653E1F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77C1BB-17F4-4413-9280-BC9A51FB31C9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B8B087-5758-4F1E-A85D-FA513653E1F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77C1BB-17F4-4413-9280-BC9A51FB31C9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B8B087-5758-4F1E-A85D-FA513653E1F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77C1BB-17F4-4413-9280-BC9A51FB31C9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B8B087-5758-4F1E-A85D-FA513653E1F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77C1BB-17F4-4413-9280-BC9A51FB31C9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B8B087-5758-4F1E-A85D-FA513653E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477C1BB-17F4-4413-9280-BC9A51FB31C9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B8B087-5758-4F1E-A85D-FA513653E1F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477C1BB-17F4-4413-9280-BC9A51FB31C9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B8B087-5758-4F1E-A85D-FA513653E1F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77C1BB-17F4-4413-9280-BC9A51FB31C9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B8B087-5758-4F1E-A85D-FA513653E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77C1BB-17F4-4413-9280-BC9A51FB31C9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B8B087-5758-4F1E-A85D-FA513653E1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477C1BB-17F4-4413-9280-BC9A51FB31C9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B8B087-5758-4F1E-A85D-FA513653E1F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Doel-1612i3\Desktop\Rumon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0"/>
            <a:ext cx="68718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19200" y="5640050"/>
            <a:ext cx="7010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solidFill>
                  <a:srgbClr val="FF0000"/>
                </a:solidFill>
                <a:latin typeface="SutonnyMJ" pitchFamily="2" charset="0"/>
              </a:rPr>
              <a:t>স্বাগতম</a:t>
            </a:r>
            <a:r>
              <a:rPr lang="bn-BD" sz="8800" dirty="0" smtClean="0">
                <a:latin typeface="SutonnyMJ" pitchFamily="2" charset="0"/>
              </a:rPr>
              <a:t> </a:t>
            </a:r>
            <a:endParaRPr lang="en-US" sz="8800" dirty="0"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44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143000"/>
            <a:ext cx="6858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/>
              <a:t>মোঃ আতিকুর রহমান</a:t>
            </a:r>
          </a:p>
          <a:p>
            <a:pPr algn="ctr"/>
            <a:endParaRPr lang="bn-BD" sz="3600" b="1" dirty="0" smtClean="0"/>
          </a:p>
          <a:p>
            <a:pPr algn="ctr">
              <a:lnSpc>
                <a:spcPct val="150000"/>
              </a:lnSpc>
            </a:pPr>
            <a:r>
              <a:rPr lang="bn-BD" sz="4000" dirty="0" smtClean="0"/>
              <a:t>সহকারী শিক্ষক ( কম্পিউটার)</a:t>
            </a:r>
          </a:p>
          <a:p>
            <a:pPr algn="ctr">
              <a:lnSpc>
                <a:spcPct val="150000"/>
              </a:lnSpc>
            </a:pPr>
            <a:r>
              <a:rPr lang="bn-BD" sz="4000" dirty="0" smtClean="0"/>
              <a:t>মঠখোলা বহুমুখী উচ্চ বিদ্যালয়</a:t>
            </a:r>
          </a:p>
          <a:p>
            <a:pPr algn="ctr">
              <a:lnSpc>
                <a:spcPct val="150000"/>
              </a:lnSpc>
            </a:pPr>
            <a:r>
              <a:rPr lang="bn-BD" sz="4000" dirty="0" smtClean="0"/>
              <a:t>পাকুন্দিয়া, কিশোরগঞ্জ ।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6206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62" y="990600"/>
            <a:ext cx="9101338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7200" dirty="0" smtClean="0"/>
              <a:t>শ্রেণী- ৬ষ্ঠ</a:t>
            </a:r>
          </a:p>
          <a:p>
            <a:pPr algn="ctr"/>
            <a:r>
              <a:rPr lang="bn-BD" sz="7200" dirty="0" smtClean="0"/>
              <a:t>বিষয়- সাধারণ বিজ্ঞান</a:t>
            </a:r>
          </a:p>
          <a:p>
            <a:pPr algn="ctr"/>
            <a:r>
              <a:rPr lang="bn-BD" sz="7200" dirty="0" smtClean="0"/>
              <a:t>অধ্যায়- দ্বিতীয়   </a:t>
            </a:r>
            <a:endParaRPr lang="en-US" sz="7200" dirty="0" smtClean="0"/>
          </a:p>
          <a:p>
            <a:pPr algn="ctr"/>
            <a:r>
              <a:rPr lang="bn-BD" sz="7200" dirty="0" smtClean="0"/>
              <a:t>সময়- ৫০ মিনিট </a:t>
            </a:r>
            <a:endParaRPr lang="bn-BD" sz="7200" dirty="0"/>
          </a:p>
          <a:p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79528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211" y="3810000"/>
            <a:ext cx="4331712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35" y="3810000"/>
            <a:ext cx="4099214" cy="2965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54157" y="4271375"/>
            <a:ext cx="2943225" cy="22493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495800" y="228601"/>
            <a:ext cx="4584123" cy="3352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Doel-1612i3\Desktop\Rumon\tig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211" y="496754"/>
            <a:ext cx="4118163" cy="285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76201" y="228601"/>
            <a:ext cx="4114799" cy="3352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3" descr="C:\Users\Doel-1612i3\Desktop\Rumon\images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85" y="4038600"/>
            <a:ext cx="3638115" cy="260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oel-1612i3\Desktop\Rumon\ma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85" y="457200"/>
            <a:ext cx="3638115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962400"/>
            <a:ext cx="3837173" cy="2600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2536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4953000" y="228600"/>
            <a:ext cx="4038600" cy="3276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04800" y="360218"/>
            <a:ext cx="4343400" cy="3124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5105400" y="3886200"/>
            <a:ext cx="3962400" cy="2895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304800" y="3810000"/>
            <a:ext cx="4343400" cy="2895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57200"/>
            <a:ext cx="3657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38600"/>
            <a:ext cx="3906832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8" y="609600"/>
            <a:ext cx="3906832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191000"/>
            <a:ext cx="35052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9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2892" y="2057400"/>
            <a:ext cx="726513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8800" dirty="0" smtClean="0"/>
              <a:t>  </a:t>
            </a:r>
            <a:r>
              <a:rPr lang="bn-BD" sz="7200" dirty="0" smtClean="0">
                <a:solidFill>
                  <a:srgbClr val="FF0000"/>
                </a:solidFill>
              </a:rPr>
              <a:t>জীব ও জড় বস্তু </a:t>
            </a:r>
            <a:endParaRPr lang="en-US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32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26288313"/>
              </p:ext>
            </p:extLst>
          </p:nvPr>
        </p:nvGraphicFramePr>
        <p:xfrm>
          <a:off x="1371600" y="2133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rame 1"/>
          <p:cNvSpPr/>
          <p:nvPr/>
        </p:nvSpPr>
        <p:spPr>
          <a:xfrm>
            <a:off x="2057400" y="609600"/>
            <a:ext cx="5181600" cy="1066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814" y="762000"/>
            <a:ext cx="39751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321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759392"/>
            <a:ext cx="80538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/>
              <a:t>চল আমরা একটি ভিডিও দেখি</a:t>
            </a:r>
            <a:r>
              <a:rPr lang="bn-BD" sz="2400" dirty="0" smtClean="0"/>
              <a:t> </a:t>
            </a:r>
            <a:endParaRPr lang="en-US" sz="2400" dirty="0"/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5094392"/>
              </p:ext>
            </p:extLst>
          </p:nvPr>
        </p:nvGraphicFramePr>
        <p:xfrm>
          <a:off x="3124200" y="2590800"/>
          <a:ext cx="2173111" cy="183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24200" y="2590800"/>
                        <a:ext cx="2173111" cy="1833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220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295400" y="304800"/>
            <a:ext cx="6705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676400" y="457200"/>
            <a:ext cx="61173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/>
              <a:t>জীব ও জডের মধ্যে পার্থক্য </a:t>
            </a:r>
            <a:endParaRPr lang="en-US" sz="4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106820"/>
              </p:ext>
            </p:extLst>
          </p:nvPr>
        </p:nvGraphicFramePr>
        <p:xfrm>
          <a:off x="1524000" y="1950720"/>
          <a:ext cx="60960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/>
                        <a:t>জীব 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/>
                        <a:t>জড়</a:t>
                      </a:r>
                      <a:r>
                        <a:rPr lang="bn-BD" sz="4000" baseline="0" dirty="0" smtClean="0"/>
                        <a:t> </a:t>
                      </a:r>
                      <a:r>
                        <a:rPr lang="bn-BD" sz="4000" dirty="0" smtClean="0"/>
                        <a:t> 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চলাচল করতে</a:t>
                      </a:r>
                      <a:r>
                        <a:rPr lang="bn-BD" sz="1800" baseline="0" dirty="0" smtClean="0"/>
                        <a:t> পারে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চলাচল করতে পারে না</a:t>
                      </a:r>
                      <a:r>
                        <a:rPr lang="bn-BD" sz="1800" baseline="0" dirty="0" smtClean="0"/>
                        <a:t> </a:t>
                      </a:r>
                      <a:endParaRPr lang="bn-BD" sz="18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অনুভূতি</a:t>
                      </a:r>
                      <a:r>
                        <a:rPr lang="bn-BD" sz="1800" baseline="0" dirty="0" smtClean="0"/>
                        <a:t> আছে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অনুভূতি নেই</a:t>
                      </a:r>
                      <a:r>
                        <a:rPr lang="bn-BD" sz="1800" baseline="0" dirty="0" smtClean="0"/>
                        <a:t> 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দেহের বৃদ্ধি</a:t>
                      </a:r>
                      <a:r>
                        <a:rPr lang="bn-BD" sz="1800" baseline="0" dirty="0" smtClean="0"/>
                        <a:t> ঘটে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দেহের বৃদ্ধি ঘটে না 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শ্বাস-প্রশ্বাস</a:t>
                      </a:r>
                      <a:r>
                        <a:rPr lang="bn-BD" sz="1800" baseline="0" dirty="0" smtClean="0"/>
                        <a:t> গ্রহন করে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শ্বাস-প্রশ্বাস গ্রহন করে না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প্রজনন</a:t>
                      </a:r>
                      <a:r>
                        <a:rPr lang="bn-BD" sz="1800" baseline="0" dirty="0" smtClean="0"/>
                        <a:t> বা বংশ বৃদ্ধি করে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প্রজনন বা বংশ বৃদ্ধি করে না</a:t>
                      </a:r>
                      <a:r>
                        <a:rPr lang="bn-BD" sz="1800" baseline="0" dirty="0" smtClean="0"/>
                        <a:t> </a:t>
                      </a:r>
                      <a:endParaRPr lang="bn-BD" sz="18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মৃত্যু</a:t>
                      </a:r>
                      <a:r>
                        <a:rPr lang="bn-BD" sz="1800" baseline="0" dirty="0" smtClean="0"/>
                        <a:t> ঘটে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মৃত্যু ঘটে না 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525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902368" y="381000"/>
            <a:ext cx="3505200" cy="9980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846650" y="3048001"/>
            <a:ext cx="2055718" cy="8587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921168" y="1836890"/>
            <a:ext cx="1981200" cy="8301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297382" y="533400"/>
            <a:ext cx="29338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b="1" dirty="0" smtClean="0"/>
              <a:t>দলীয় কাজ </a:t>
            </a:r>
            <a:endParaRPr 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21168" y="2078366"/>
            <a:ext cx="1749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b="1" dirty="0" smtClean="0"/>
              <a:t>দল গোলাপ 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48000" y="2069067"/>
            <a:ext cx="5753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/>
              <a:t>তোমাদের পরিচিত ১০টি জীবের নাম লিখ ?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921168" y="3306633"/>
            <a:ext cx="12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/>
              <a:t>দল জবা  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80180" y="3276600"/>
            <a:ext cx="5723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/>
              <a:t>তোমাদের পরিচিত ১০টি জডের নাম লিখ 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4511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447800" y="685800"/>
            <a:ext cx="65532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86000" y="797004"/>
            <a:ext cx="4876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/>
              <a:t>মূল্যায়ন </a:t>
            </a:r>
            <a:endParaRPr lang="en-US" sz="6600" dirty="0"/>
          </a:p>
        </p:txBody>
      </p:sp>
      <p:sp>
        <p:nvSpPr>
          <p:cNvPr id="5" name="TextBox 4"/>
          <p:cNvSpPr txBox="1"/>
          <p:nvPr/>
        </p:nvSpPr>
        <p:spPr>
          <a:xfrm>
            <a:off x="2313709" y="2618831"/>
            <a:ext cx="506100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/>
              <a:t>১। জীব কি?</a:t>
            </a:r>
          </a:p>
          <a:p>
            <a:r>
              <a:rPr lang="bn-BD" sz="4000" dirty="0" smtClean="0"/>
              <a:t>২। জড় বস্তু কি?</a:t>
            </a:r>
          </a:p>
          <a:p>
            <a:r>
              <a:rPr lang="bn-BD" sz="4000" dirty="0" smtClean="0"/>
              <a:t>৩। জীবের বৈশিষ্ট্য কি?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7476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09800" y="1371600"/>
            <a:ext cx="4724400" cy="1447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1602614"/>
            <a:ext cx="92202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/>
              <a:t>বাড়ির কাজ</a:t>
            </a:r>
          </a:p>
          <a:p>
            <a:endParaRPr lang="en-US" dirty="0" smtClean="0"/>
          </a:p>
          <a:p>
            <a:pPr algn="ctr"/>
            <a:endParaRPr lang="bn-BD" sz="4000" dirty="0" smtClean="0"/>
          </a:p>
          <a:p>
            <a:pPr algn="ctr"/>
            <a:r>
              <a:rPr lang="bn-BD" sz="4000" dirty="0" smtClean="0"/>
              <a:t>জড়ের যেসব বৈশিষ্ট্য আছে তা জীবের মধ্যে নেই তার পক্ষে  তোমার মতামত দাও।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506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801091"/>
            <a:ext cx="6248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/>
              <a:t>ধন্যবাদ</a:t>
            </a:r>
            <a:r>
              <a:rPr lang="bn-BD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7227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518</TotalTime>
  <Words>166</Words>
  <Application>Microsoft Office PowerPoint</Application>
  <PresentationFormat>On-screen Show (4:3)</PresentationFormat>
  <Paragraphs>47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Concourse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TSS</cp:lastModifiedBy>
  <cp:revision>73</cp:revision>
  <dcterms:created xsi:type="dcterms:W3CDTF">2013-09-16T04:28:02Z</dcterms:created>
  <dcterms:modified xsi:type="dcterms:W3CDTF">2013-09-24T05:56:01Z</dcterms:modified>
</cp:coreProperties>
</file>