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8" r:id="rId2"/>
    <p:sldId id="271" r:id="rId3"/>
    <p:sldId id="274" r:id="rId4"/>
    <p:sldId id="269" r:id="rId5"/>
    <p:sldId id="266" r:id="rId6"/>
    <p:sldId id="270" r:id="rId7"/>
    <p:sldId id="272" r:id="rId8"/>
    <p:sldId id="265" r:id="rId9"/>
    <p:sldId id="280" r:id="rId10"/>
    <p:sldId id="273" r:id="rId11"/>
    <p:sldId id="283" r:id="rId12"/>
    <p:sldId id="281" r:id="rId13"/>
    <p:sldId id="286" r:id="rId14"/>
    <p:sldId id="287" r:id="rId15"/>
    <p:sldId id="290" r:id="rId16"/>
    <p:sldId id="288" r:id="rId17"/>
    <p:sldId id="289" r:id="rId18"/>
    <p:sldId id="275" r:id="rId19"/>
    <p:sldId id="278" r:id="rId20"/>
    <p:sldId id="279" r:id="rId21"/>
    <p:sldId id="26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E8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2362" autoAdjust="0"/>
  </p:normalViewPr>
  <p:slideViewPr>
    <p:cSldViewPr>
      <p:cViewPr>
        <p:scale>
          <a:sx n="77" d="100"/>
          <a:sy n="77" d="100"/>
        </p:scale>
        <p:origin x="-106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E843D1-631D-49B4-B9A6-0236763D53F5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64FC275-AA0E-43A8-9AD0-E3F29A2A6CE9}">
      <dgm:prSet phldrT="[Text]" custT="1"/>
      <dgm:spPr/>
      <dgm:t>
        <a:bodyPr/>
        <a:lstStyle/>
        <a:p>
          <a:r>
            <a:rPr lang="bn-BD" sz="4000" b="1" i="0" dirty="0" smtClean="0"/>
            <a:t>শাহানাজ বেগম</a:t>
          </a:r>
          <a:endParaRPr lang="en-US" sz="4000" b="1" i="0" dirty="0"/>
        </a:p>
      </dgm:t>
    </dgm:pt>
    <dgm:pt modelId="{A92800E4-E47B-4DB5-BD7B-DA798EA2C618}" type="parTrans" cxnId="{022494CF-3483-4A0F-AD2F-8B6BF2D6B46D}">
      <dgm:prSet/>
      <dgm:spPr/>
      <dgm:t>
        <a:bodyPr/>
        <a:lstStyle/>
        <a:p>
          <a:endParaRPr lang="en-US"/>
        </a:p>
      </dgm:t>
    </dgm:pt>
    <dgm:pt modelId="{3F7530ED-02CE-46D1-A84F-D47F92DFB51E}" type="sibTrans" cxnId="{022494CF-3483-4A0F-AD2F-8B6BF2D6B46D}">
      <dgm:prSet/>
      <dgm:spPr/>
      <dgm:t>
        <a:bodyPr/>
        <a:lstStyle/>
        <a:p>
          <a:endParaRPr lang="en-US"/>
        </a:p>
      </dgm:t>
    </dgm:pt>
    <dgm:pt modelId="{092AA484-B6D1-4B50-976A-2AD984CFB1A6}">
      <dgm:prSet phldrT="[Text]" custT="1"/>
      <dgm:spPr/>
      <dgm:t>
        <a:bodyPr/>
        <a:lstStyle/>
        <a:p>
          <a:r>
            <a:rPr lang="bn-BD" sz="3200" b="1" i="0" dirty="0" smtClean="0">
              <a:solidFill>
                <a:schemeClr val="tx2">
                  <a:lumMod val="50000"/>
                </a:schemeClr>
              </a:solidFill>
            </a:rPr>
            <a:t>সহকারী শিক্ষক (কম্পিউটার)</a:t>
          </a:r>
          <a:endParaRPr lang="en-US" sz="3200" b="1" i="0" dirty="0">
            <a:solidFill>
              <a:schemeClr val="tx2">
                <a:lumMod val="50000"/>
              </a:schemeClr>
            </a:solidFill>
          </a:endParaRPr>
        </a:p>
      </dgm:t>
    </dgm:pt>
    <dgm:pt modelId="{658A93E4-CFB0-4A8A-949B-6627D6BED399}" type="parTrans" cxnId="{D9D34C24-06BC-439B-91EA-A98093197A39}">
      <dgm:prSet/>
      <dgm:spPr/>
      <dgm:t>
        <a:bodyPr/>
        <a:lstStyle/>
        <a:p>
          <a:endParaRPr lang="en-US"/>
        </a:p>
      </dgm:t>
    </dgm:pt>
    <dgm:pt modelId="{50F0E662-70A6-4E6B-BB1D-45325D400C81}" type="sibTrans" cxnId="{D9D34C24-06BC-439B-91EA-A98093197A39}">
      <dgm:prSet/>
      <dgm:spPr/>
      <dgm:t>
        <a:bodyPr/>
        <a:lstStyle/>
        <a:p>
          <a:endParaRPr lang="en-US"/>
        </a:p>
      </dgm:t>
    </dgm:pt>
    <dgm:pt modelId="{82266AC3-0BF8-4079-ADED-59C074B0724E}">
      <dgm:prSet phldrT="[Text]" custT="1"/>
      <dgm:spPr>
        <a:solidFill>
          <a:srgbClr val="0070C0"/>
        </a:solidFill>
      </dgm:spPr>
      <dgm:t>
        <a:bodyPr/>
        <a:lstStyle/>
        <a:p>
          <a:r>
            <a:rPr lang="bn-BD" sz="3200" b="1" i="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মঠখোলা বালিকা উচ্চ বিদ্যালয়</a:t>
          </a:r>
          <a:endParaRPr lang="en-US" sz="3200" b="1" i="0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1AE225DA-E1EC-4922-A8FC-340A5F67D5E8}" type="parTrans" cxnId="{15C90066-AB67-45F8-8FA6-78FD53A5D303}">
      <dgm:prSet/>
      <dgm:spPr/>
      <dgm:t>
        <a:bodyPr/>
        <a:lstStyle/>
        <a:p>
          <a:endParaRPr lang="en-US"/>
        </a:p>
      </dgm:t>
    </dgm:pt>
    <dgm:pt modelId="{1EBD4688-61E4-4B59-A602-29417B8DC54D}" type="sibTrans" cxnId="{15C90066-AB67-45F8-8FA6-78FD53A5D303}">
      <dgm:prSet/>
      <dgm:spPr/>
      <dgm:t>
        <a:bodyPr/>
        <a:lstStyle/>
        <a:p>
          <a:endParaRPr lang="en-US"/>
        </a:p>
      </dgm:t>
    </dgm:pt>
    <dgm:pt modelId="{CED5ADC1-079A-4047-8AB3-3A1752058C6C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bn-BD" sz="3200" b="1" i="0" dirty="0" smtClean="0">
              <a:solidFill>
                <a:schemeClr val="accent3">
                  <a:lumMod val="40000"/>
                  <a:lumOff val="60000"/>
                </a:schemeClr>
              </a:solidFill>
            </a:rPr>
            <a:t>পাকুন্দিয়া, কিশোরগঞ্জ।</a:t>
          </a:r>
          <a:endParaRPr lang="en-US" sz="3200" b="1" i="0" dirty="0">
            <a:solidFill>
              <a:schemeClr val="accent3">
                <a:lumMod val="40000"/>
                <a:lumOff val="60000"/>
              </a:schemeClr>
            </a:solidFill>
          </a:endParaRPr>
        </a:p>
      </dgm:t>
    </dgm:pt>
    <dgm:pt modelId="{702E9649-1B27-4986-A5AD-B35A28B8ADFA}" type="parTrans" cxnId="{8BCDB0D2-17E7-4B54-A6C1-D8D3FE1AEE07}">
      <dgm:prSet/>
      <dgm:spPr/>
      <dgm:t>
        <a:bodyPr/>
        <a:lstStyle/>
        <a:p>
          <a:endParaRPr lang="en-US"/>
        </a:p>
      </dgm:t>
    </dgm:pt>
    <dgm:pt modelId="{3046C7B2-12A5-472E-8321-350665BF37F7}" type="sibTrans" cxnId="{8BCDB0D2-17E7-4B54-A6C1-D8D3FE1AEE07}">
      <dgm:prSet/>
      <dgm:spPr/>
      <dgm:t>
        <a:bodyPr/>
        <a:lstStyle/>
        <a:p>
          <a:endParaRPr lang="en-US"/>
        </a:p>
      </dgm:t>
    </dgm:pt>
    <dgm:pt modelId="{03A6EFA3-340D-49EA-97CE-032D0EF4DF58}" type="pres">
      <dgm:prSet presAssocID="{36E843D1-631D-49B4-B9A6-0236763D53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4D3CE3-E25F-4FF5-B67D-EB43005DBE34}" type="pres">
      <dgm:prSet presAssocID="{D64FC275-AA0E-43A8-9AD0-E3F29A2A6CE9}" presName="parentLin" presStyleCnt="0"/>
      <dgm:spPr/>
    </dgm:pt>
    <dgm:pt modelId="{AA989908-7C0D-4A21-8C55-B856F5A4B3A4}" type="pres">
      <dgm:prSet presAssocID="{D64FC275-AA0E-43A8-9AD0-E3F29A2A6CE9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8B69BB6F-0746-403C-B363-7E9C39C91CE4}" type="pres">
      <dgm:prSet presAssocID="{D64FC275-AA0E-43A8-9AD0-E3F29A2A6CE9}" presName="parentText" presStyleLbl="node1" presStyleIdx="0" presStyleCnt="4" custScaleX="193500" custLinFactNeighborX="-5170" custLinFactNeighborY="4554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34A7A7-7B1F-4266-BCEA-57631FA2C3C5}" type="pres">
      <dgm:prSet presAssocID="{D64FC275-AA0E-43A8-9AD0-E3F29A2A6CE9}" presName="negativeSpace" presStyleCnt="0"/>
      <dgm:spPr/>
    </dgm:pt>
    <dgm:pt modelId="{B2174C0B-B63F-4796-9616-195A7A9FF47A}" type="pres">
      <dgm:prSet presAssocID="{D64FC275-AA0E-43A8-9AD0-E3F29A2A6CE9}" presName="childText" presStyleLbl="conFgAcc1" presStyleIdx="0" presStyleCnt="4" custScaleY="145620" custLinFactNeighborY="-37798">
        <dgm:presLayoutVars>
          <dgm:bulletEnabled val="1"/>
        </dgm:presLayoutVars>
      </dgm:prSet>
      <dgm:spPr/>
    </dgm:pt>
    <dgm:pt modelId="{22A03446-716B-4D5C-AE26-D98F1D0044E1}" type="pres">
      <dgm:prSet presAssocID="{3F7530ED-02CE-46D1-A84F-D47F92DFB51E}" presName="spaceBetweenRectangles" presStyleCnt="0"/>
      <dgm:spPr/>
    </dgm:pt>
    <dgm:pt modelId="{EF84E794-B2C8-42E0-948D-059F4EFE13D2}" type="pres">
      <dgm:prSet presAssocID="{092AA484-B6D1-4B50-976A-2AD984CFB1A6}" presName="parentLin" presStyleCnt="0"/>
      <dgm:spPr/>
    </dgm:pt>
    <dgm:pt modelId="{93069A81-6673-4E58-9475-E90931623613}" type="pres">
      <dgm:prSet presAssocID="{092AA484-B6D1-4B50-976A-2AD984CFB1A6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FDC9A282-6BE8-49AE-A0D1-CFA0C07D35FA}" type="pres">
      <dgm:prSet presAssocID="{092AA484-B6D1-4B50-976A-2AD984CFB1A6}" presName="parentText" presStyleLbl="node1" presStyleIdx="1" presStyleCnt="4" custScaleX="15003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8689C8-4CE7-4525-8F4E-AA5B9FFC716E}" type="pres">
      <dgm:prSet presAssocID="{092AA484-B6D1-4B50-976A-2AD984CFB1A6}" presName="negativeSpace" presStyleCnt="0"/>
      <dgm:spPr/>
    </dgm:pt>
    <dgm:pt modelId="{CD9C245F-3035-481D-BB77-692347B818CB}" type="pres">
      <dgm:prSet presAssocID="{092AA484-B6D1-4B50-976A-2AD984CFB1A6}" presName="childText" presStyleLbl="conFgAcc1" presStyleIdx="1" presStyleCnt="4">
        <dgm:presLayoutVars>
          <dgm:bulletEnabled val="1"/>
        </dgm:presLayoutVars>
      </dgm:prSet>
      <dgm:spPr/>
    </dgm:pt>
    <dgm:pt modelId="{073ABE3A-F86C-4F44-9056-77CDC739AAD3}" type="pres">
      <dgm:prSet presAssocID="{50F0E662-70A6-4E6B-BB1D-45325D400C81}" presName="spaceBetweenRectangles" presStyleCnt="0"/>
      <dgm:spPr/>
    </dgm:pt>
    <dgm:pt modelId="{F4EBEE08-862C-47B4-AF23-128FBAF03454}" type="pres">
      <dgm:prSet presAssocID="{82266AC3-0BF8-4079-ADED-59C074B0724E}" presName="parentLin" presStyleCnt="0"/>
      <dgm:spPr/>
    </dgm:pt>
    <dgm:pt modelId="{D7065ABB-6E14-44A5-8F56-DD7F580D429E}" type="pres">
      <dgm:prSet presAssocID="{82266AC3-0BF8-4079-ADED-59C074B0724E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830B4E0C-B6F6-47EC-B5F0-5789DD3D60B8}" type="pres">
      <dgm:prSet presAssocID="{82266AC3-0BF8-4079-ADED-59C074B0724E}" presName="parentText" presStyleLbl="node1" presStyleIdx="2" presStyleCnt="4" custScaleX="142857" custLinFactNeighborY="1034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4952DF-3C6A-4DA5-B3EF-074D6AACEDA5}" type="pres">
      <dgm:prSet presAssocID="{82266AC3-0BF8-4079-ADED-59C074B0724E}" presName="negativeSpace" presStyleCnt="0"/>
      <dgm:spPr/>
    </dgm:pt>
    <dgm:pt modelId="{E6411856-A5C3-4CE6-B960-74056F001FE6}" type="pres">
      <dgm:prSet presAssocID="{82266AC3-0BF8-4079-ADED-59C074B0724E}" presName="childText" presStyleLbl="conFgAcc1" presStyleIdx="2" presStyleCnt="4" custScaleY="147908" custLinFactNeighborY="117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167937-9111-4626-9215-56BB7884B758}" type="pres">
      <dgm:prSet presAssocID="{1EBD4688-61E4-4B59-A602-29417B8DC54D}" presName="spaceBetweenRectangles" presStyleCnt="0"/>
      <dgm:spPr/>
    </dgm:pt>
    <dgm:pt modelId="{EC7B0A51-7215-44DC-980F-3F95BCE358C8}" type="pres">
      <dgm:prSet presAssocID="{CED5ADC1-079A-4047-8AB3-3A1752058C6C}" presName="parentLin" presStyleCnt="0"/>
      <dgm:spPr/>
    </dgm:pt>
    <dgm:pt modelId="{6DAF0E08-623C-4B3C-995A-C33309399B37}" type="pres">
      <dgm:prSet presAssocID="{CED5ADC1-079A-4047-8AB3-3A1752058C6C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E9FA6734-A8BE-4A2F-8F60-41A1B25BF9F3}" type="pres">
      <dgm:prSet presAssocID="{CED5ADC1-079A-4047-8AB3-3A1752058C6C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A42A96-3221-4C4C-906C-55E04D08A1B5}" type="pres">
      <dgm:prSet presAssocID="{CED5ADC1-079A-4047-8AB3-3A1752058C6C}" presName="negativeSpace" presStyleCnt="0"/>
      <dgm:spPr/>
    </dgm:pt>
    <dgm:pt modelId="{10A5BD4A-1070-4A31-8227-5855EF825791}" type="pres">
      <dgm:prSet presAssocID="{CED5ADC1-079A-4047-8AB3-3A1752058C6C}" presName="childText" presStyleLbl="conFgAcc1" presStyleIdx="3" presStyleCnt="4" custLinFactNeighborX="3165" custLinFactNeighborY="10810">
        <dgm:presLayoutVars>
          <dgm:bulletEnabled val="1"/>
        </dgm:presLayoutVars>
      </dgm:prSet>
      <dgm:spPr/>
    </dgm:pt>
  </dgm:ptLst>
  <dgm:cxnLst>
    <dgm:cxn modelId="{B209ABE3-7025-49A5-B81D-EDFB9FEAE8BA}" type="presOf" srcId="{82266AC3-0BF8-4079-ADED-59C074B0724E}" destId="{830B4E0C-B6F6-47EC-B5F0-5789DD3D60B8}" srcOrd="1" destOrd="0" presId="urn:microsoft.com/office/officeart/2005/8/layout/list1"/>
    <dgm:cxn modelId="{E08761F7-6501-4729-A1E4-DAD4AEBA8DBB}" type="presOf" srcId="{CED5ADC1-079A-4047-8AB3-3A1752058C6C}" destId="{E9FA6734-A8BE-4A2F-8F60-41A1B25BF9F3}" srcOrd="1" destOrd="0" presId="urn:microsoft.com/office/officeart/2005/8/layout/list1"/>
    <dgm:cxn modelId="{15C90066-AB67-45F8-8FA6-78FD53A5D303}" srcId="{36E843D1-631D-49B4-B9A6-0236763D53F5}" destId="{82266AC3-0BF8-4079-ADED-59C074B0724E}" srcOrd="2" destOrd="0" parTransId="{1AE225DA-E1EC-4922-A8FC-340A5F67D5E8}" sibTransId="{1EBD4688-61E4-4B59-A602-29417B8DC54D}"/>
    <dgm:cxn modelId="{D5549F3E-145F-4836-9286-BA88207FE859}" type="presOf" srcId="{CED5ADC1-079A-4047-8AB3-3A1752058C6C}" destId="{6DAF0E08-623C-4B3C-995A-C33309399B37}" srcOrd="0" destOrd="0" presId="urn:microsoft.com/office/officeart/2005/8/layout/list1"/>
    <dgm:cxn modelId="{CAE41141-D334-4973-9F7B-AD6DE11244A4}" type="presOf" srcId="{092AA484-B6D1-4B50-976A-2AD984CFB1A6}" destId="{FDC9A282-6BE8-49AE-A0D1-CFA0C07D35FA}" srcOrd="1" destOrd="0" presId="urn:microsoft.com/office/officeart/2005/8/layout/list1"/>
    <dgm:cxn modelId="{9D529936-AA3F-46C5-9185-2112CB8DE545}" type="presOf" srcId="{36E843D1-631D-49B4-B9A6-0236763D53F5}" destId="{03A6EFA3-340D-49EA-97CE-032D0EF4DF58}" srcOrd="0" destOrd="0" presId="urn:microsoft.com/office/officeart/2005/8/layout/list1"/>
    <dgm:cxn modelId="{D9D34C24-06BC-439B-91EA-A98093197A39}" srcId="{36E843D1-631D-49B4-B9A6-0236763D53F5}" destId="{092AA484-B6D1-4B50-976A-2AD984CFB1A6}" srcOrd="1" destOrd="0" parTransId="{658A93E4-CFB0-4A8A-949B-6627D6BED399}" sibTransId="{50F0E662-70A6-4E6B-BB1D-45325D400C81}"/>
    <dgm:cxn modelId="{F6D4AED1-3E93-4402-A4EC-97FB642726FC}" type="presOf" srcId="{82266AC3-0BF8-4079-ADED-59C074B0724E}" destId="{D7065ABB-6E14-44A5-8F56-DD7F580D429E}" srcOrd="0" destOrd="0" presId="urn:microsoft.com/office/officeart/2005/8/layout/list1"/>
    <dgm:cxn modelId="{59A5D5D5-6C9C-44E0-B0BD-A0D164922C0D}" type="presOf" srcId="{D64FC275-AA0E-43A8-9AD0-E3F29A2A6CE9}" destId="{AA989908-7C0D-4A21-8C55-B856F5A4B3A4}" srcOrd="0" destOrd="0" presId="urn:microsoft.com/office/officeart/2005/8/layout/list1"/>
    <dgm:cxn modelId="{56EB0409-8FED-4D90-B331-68DF0215975D}" type="presOf" srcId="{092AA484-B6D1-4B50-976A-2AD984CFB1A6}" destId="{93069A81-6673-4E58-9475-E90931623613}" srcOrd="0" destOrd="0" presId="urn:microsoft.com/office/officeart/2005/8/layout/list1"/>
    <dgm:cxn modelId="{022494CF-3483-4A0F-AD2F-8B6BF2D6B46D}" srcId="{36E843D1-631D-49B4-B9A6-0236763D53F5}" destId="{D64FC275-AA0E-43A8-9AD0-E3F29A2A6CE9}" srcOrd="0" destOrd="0" parTransId="{A92800E4-E47B-4DB5-BD7B-DA798EA2C618}" sibTransId="{3F7530ED-02CE-46D1-A84F-D47F92DFB51E}"/>
    <dgm:cxn modelId="{6A316017-0E65-4F75-901A-B59C97DEEAE3}" type="presOf" srcId="{D64FC275-AA0E-43A8-9AD0-E3F29A2A6CE9}" destId="{8B69BB6F-0746-403C-B363-7E9C39C91CE4}" srcOrd="1" destOrd="0" presId="urn:microsoft.com/office/officeart/2005/8/layout/list1"/>
    <dgm:cxn modelId="{8BCDB0D2-17E7-4B54-A6C1-D8D3FE1AEE07}" srcId="{36E843D1-631D-49B4-B9A6-0236763D53F5}" destId="{CED5ADC1-079A-4047-8AB3-3A1752058C6C}" srcOrd="3" destOrd="0" parTransId="{702E9649-1B27-4986-A5AD-B35A28B8ADFA}" sibTransId="{3046C7B2-12A5-472E-8321-350665BF37F7}"/>
    <dgm:cxn modelId="{D1AC0257-901A-4921-9FA0-06AA396BDD73}" type="presParOf" srcId="{03A6EFA3-340D-49EA-97CE-032D0EF4DF58}" destId="{884D3CE3-E25F-4FF5-B67D-EB43005DBE34}" srcOrd="0" destOrd="0" presId="urn:microsoft.com/office/officeart/2005/8/layout/list1"/>
    <dgm:cxn modelId="{BAFB8552-5B65-4A69-AC7F-E8727EBD5DC1}" type="presParOf" srcId="{884D3CE3-E25F-4FF5-B67D-EB43005DBE34}" destId="{AA989908-7C0D-4A21-8C55-B856F5A4B3A4}" srcOrd="0" destOrd="0" presId="urn:microsoft.com/office/officeart/2005/8/layout/list1"/>
    <dgm:cxn modelId="{5C8AF928-C1F0-4586-812F-C9EA693D2FA7}" type="presParOf" srcId="{884D3CE3-E25F-4FF5-B67D-EB43005DBE34}" destId="{8B69BB6F-0746-403C-B363-7E9C39C91CE4}" srcOrd="1" destOrd="0" presId="urn:microsoft.com/office/officeart/2005/8/layout/list1"/>
    <dgm:cxn modelId="{6A9B4081-3E9C-4D47-B182-4CE461FB9F45}" type="presParOf" srcId="{03A6EFA3-340D-49EA-97CE-032D0EF4DF58}" destId="{2934A7A7-7B1F-4266-BCEA-57631FA2C3C5}" srcOrd="1" destOrd="0" presId="urn:microsoft.com/office/officeart/2005/8/layout/list1"/>
    <dgm:cxn modelId="{DDA6EE87-BF92-485F-A4F3-20F80A1CCB97}" type="presParOf" srcId="{03A6EFA3-340D-49EA-97CE-032D0EF4DF58}" destId="{B2174C0B-B63F-4796-9616-195A7A9FF47A}" srcOrd="2" destOrd="0" presId="urn:microsoft.com/office/officeart/2005/8/layout/list1"/>
    <dgm:cxn modelId="{FEB21FA4-94A7-4BFF-AFBB-7257957D5F49}" type="presParOf" srcId="{03A6EFA3-340D-49EA-97CE-032D0EF4DF58}" destId="{22A03446-716B-4D5C-AE26-D98F1D0044E1}" srcOrd="3" destOrd="0" presId="urn:microsoft.com/office/officeart/2005/8/layout/list1"/>
    <dgm:cxn modelId="{D17643F5-0BCE-422E-B194-B65E5AB2A6B1}" type="presParOf" srcId="{03A6EFA3-340D-49EA-97CE-032D0EF4DF58}" destId="{EF84E794-B2C8-42E0-948D-059F4EFE13D2}" srcOrd="4" destOrd="0" presId="urn:microsoft.com/office/officeart/2005/8/layout/list1"/>
    <dgm:cxn modelId="{FC2B621C-0141-4614-ACC3-6D4D70F36AB2}" type="presParOf" srcId="{EF84E794-B2C8-42E0-948D-059F4EFE13D2}" destId="{93069A81-6673-4E58-9475-E90931623613}" srcOrd="0" destOrd="0" presId="urn:microsoft.com/office/officeart/2005/8/layout/list1"/>
    <dgm:cxn modelId="{E106AC1C-5E8E-4CA6-B599-F0DBE9EB564B}" type="presParOf" srcId="{EF84E794-B2C8-42E0-948D-059F4EFE13D2}" destId="{FDC9A282-6BE8-49AE-A0D1-CFA0C07D35FA}" srcOrd="1" destOrd="0" presId="urn:microsoft.com/office/officeart/2005/8/layout/list1"/>
    <dgm:cxn modelId="{09BD8AFD-652B-4B3C-8A89-3768E398344E}" type="presParOf" srcId="{03A6EFA3-340D-49EA-97CE-032D0EF4DF58}" destId="{B18689C8-4CE7-4525-8F4E-AA5B9FFC716E}" srcOrd="5" destOrd="0" presId="urn:microsoft.com/office/officeart/2005/8/layout/list1"/>
    <dgm:cxn modelId="{B762B3F8-D8B2-4B75-860B-07D10A1EED29}" type="presParOf" srcId="{03A6EFA3-340D-49EA-97CE-032D0EF4DF58}" destId="{CD9C245F-3035-481D-BB77-692347B818CB}" srcOrd="6" destOrd="0" presId="urn:microsoft.com/office/officeart/2005/8/layout/list1"/>
    <dgm:cxn modelId="{A5320EBE-2BA9-41E8-8789-D8B8DC9D5E5A}" type="presParOf" srcId="{03A6EFA3-340D-49EA-97CE-032D0EF4DF58}" destId="{073ABE3A-F86C-4F44-9056-77CDC739AAD3}" srcOrd="7" destOrd="0" presId="urn:microsoft.com/office/officeart/2005/8/layout/list1"/>
    <dgm:cxn modelId="{C4EFC88D-FC17-4D90-8AB8-9A24D8D9343E}" type="presParOf" srcId="{03A6EFA3-340D-49EA-97CE-032D0EF4DF58}" destId="{F4EBEE08-862C-47B4-AF23-128FBAF03454}" srcOrd="8" destOrd="0" presId="urn:microsoft.com/office/officeart/2005/8/layout/list1"/>
    <dgm:cxn modelId="{2E70179F-6B6E-4F49-829C-EFD343B27D1E}" type="presParOf" srcId="{F4EBEE08-862C-47B4-AF23-128FBAF03454}" destId="{D7065ABB-6E14-44A5-8F56-DD7F580D429E}" srcOrd="0" destOrd="0" presId="urn:microsoft.com/office/officeart/2005/8/layout/list1"/>
    <dgm:cxn modelId="{774E2B43-EA05-4BE2-920D-4670E1D893A7}" type="presParOf" srcId="{F4EBEE08-862C-47B4-AF23-128FBAF03454}" destId="{830B4E0C-B6F6-47EC-B5F0-5789DD3D60B8}" srcOrd="1" destOrd="0" presId="urn:microsoft.com/office/officeart/2005/8/layout/list1"/>
    <dgm:cxn modelId="{60BEDE33-FB3C-4DB7-A214-BDD7E044D0E5}" type="presParOf" srcId="{03A6EFA3-340D-49EA-97CE-032D0EF4DF58}" destId="{7F4952DF-3C6A-4DA5-B3EF-074D6AACEDA5}" srcOrd="9" destOrd="0" presId="urn:microsoft.com/office/officeart/2005/8/layout/list1"/>
    <dgm:cxn modelId="{2146FA26-0EBD-4C3C-A470-71BBD7925B5A}" type="presParOf" srcId="{03A6EFA3-340D-49EA-97CE-032D0EF4DF58}" destId="{E6411856-A5C3-4CE6-B960-74056F001FE6}" srcOrd="10" destOrd="0" presId="urn:microsoft.com/office/officeart/2005/8/layout/list1"/>
    <dgm:cxn modelId="{DF89B9C2-60A8-43B3-9155-19810800062B}" type="presParOf" srcId="{03A6EFA3-340D-49EA-97CE-032D0EF4DF58}" destId="{C4167937-9111-4626-9215-56BB7884B758}" srcOrd="11" destOrd="0" presId="urn:microsoft.com/office/officeart/2005/8/layout/list1"/>
    <dgm:cxn modelId="{532E3763-4247-4758-B95A-F297AC81C545}" type="presParOf" srcId="{03A6EFA3-340D-49EA-97CE-032D0EF4DF58}" destId="{EC7B0A51-7215-44DC-980F-3F95BCE358C8}" srcOrd="12" destOrd="0" presId="urn:microsoft.com/office/officeart/2005/8/layout/list1"/>
    <dgm:cxn modelId="{38C7F0E8-28FE-4775-BD62-CF31366044C0}" type="presParOf" srcId="{EC7B0A51-7215-44DC-980F-3F95BCE358C8}" destId="{6DAF0E08-623C-4B3C-995A-C33309399B37}" srcOrd="0" destOrd="0" presId="urn:microsoft.com/office/officeart/2005/8/layout/list1"/>
    <dgm:cxn modelId="{4E98B703-6878-44B2-B81D-ED618D70ADBA}" type="presParOf" srcId="{EC7B0A51-7215-44DC-980F-3F95BCE358C8}" destId="{E9FA6734-A8BE-4A2F-8F60-41A1B25BF9F3}" srcOrd="1" destOrd="0" presId="urn:microsoft.com/office/officeart/2005/8/layout/list1"/>
    <dgm:cxn modelId="{27028D22-6775-4A0E-A0F4-CA67EBE460D6}" type="presParOf" srcId="{03A6EFA3-340D-49EA-97CE-032D0EF4DF58}" destId="{39A42A96-3221-4C4C-906C-55E04D08A1B5}" srcOrd="13" destOrd="0" presId="urn:microsoft.com/office/officeart/2005/8/layout/list1"/>
    <dgm:cxn modelId="{A7793C27-C76D-416E-AC03-1A3EF11A33FE}" type="presParOf" srcId="{03A6EFA3-340D-49EA-97CE-032D0EF4DF58}" destId="{10A5BD4A-1070-4A31-8227-5855EF82579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9B0ECF-2928-415D-A056-625323B2F847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0E3C271-4100-47A3-B031-159B6245BD6E}">
      <dgm:prSet phldrT="[Text]" custT="1"/>
      <dgm:spPr>
        <a:ln w="28575"/>
      </dgm:spPr>
      <dgm:t>
        <a:bodyPr/>
        <a:lstStyle/>
        <a:p>
          <a:r>
            <a:rPr lang="bn-BD" sz="4400" b="1" dirty="0" smtClean="0"/>
            <a:t>শ্রেণিঃ অষ্টম</a:t>
          </a:r>
          <a:endParaRPr lang="en-US" sz="4400" b="1" dirty="0"/>
        </a:p>
      </dgm:t>
    </dgm:pt>
    <dgm:pt modelId="{F7CDCEE1-0027-4B4F-8073-76BD45FB79AE}" type="parTrans" cxnId="{53FBEA35-5A1B-49C3-9985-AF3541058CBD}">
      <dgm:prSet/>
      <dgm:spPr/>
      <dgm:t>
        <a:bodyPr/>
        <a:lstStyle/>
        <a:p>
          <a:endParaRPr lang="en-US"/>
        </a:p>
      </dgm:t>
    </dgm:pt>
    <dgm:pt modelId="{D6DF1A88-595F-42E6-BC20-C37A9FAA2079}" type="sibTrans" cxnId="{53FBEA35-5A1B-49C3-9985-AF3541058CBD}">
      <dgm:prSet/>
      <dgm:spPr/>
      <dgm:t>
        <a:bodyPr/>
        <a:lstStyle/>
        <a:p>
          <a:endParaRPr lang="en-US"/>
        </a:p>
      </dgm:t>
    </dgm:pt>
    <dgm:pt modelId="{3FEA388E-EEB1-4E0A-B400-6A72BC004C52}">
      <dgm:prSet phldrT="[Text]" custT="1"/>
      <dgm:spPr>
        <a:ln>
          <a:solidFill>
            <a:srgbClr val="7030A0"/>
          </a:solidFill>
        </a:ln>
      </dgm:spPr>
      <dgm:t>
        <a:bodyPr/>
        <a:lstStyle/>
        <a:p>
          <a:r>
            <a:rPr lang="bn-BD" sz="4400" b="1" dirty="0" smtClean="0"/>
            <a:t>বিষয়ঃ বাংলা</a:t>
          </a:r>
          <a:endParaRPr lang="en-US" sz="4400" b="1" dirty="0"/>
        </a:p>
      </dgm:t>
    </dgm:pt>
    <dgm:pt modelId="{733CC0C8-FDF7-4826-9B9A-9575FBDEB10E}" type="parTrans" cxnId="{7707B297-6BFE-408E-AA9A-785954FD61D3}">
      <dgm:prSet/>
      <dgm:spPr/>
      <dgm:t>
        <a:bodyPr/>
        <a:lstStyle/>
        <a:p>
          <a:endParaRPr lang="en-US"/>
        </a:p>
      </dgm:t>
    </dgm:pt>
    <dgm:pt modelId="{3FAF2724-78FA-48EF-AE4B-BBB56465E01B}" type="sibTrans" cxnId="{7707B297-6BFE-408E-AA9A-785954FD61D3}">
      <dgm:prSet/>
      <dgm:spPr/>
      <dgm:t>
        <a:bodyPr/>
        <a:lstStyle/>
        <a:p>
          <a:endParaRPr lang="en-US"/>
        </a:p>
      </dgm:t>
    </dgm:pt>
    <dgm:pt modelId="{2EF7037B-0DA5-41CC-8770-4024BE8C15DA}">
      <dgm:prSet phldrT="[Text]" custT="1"/>
      <dgm:spPr>
        <a:ln w="19050">
          <a:solidFill>
            <a:srgbClr val="00B0F0"/>
          </a:solidFill>
        </a:ln>
      </dgm:spPr>
      <dgm:t>
        <a:bodyPr/>
        <a:lstStyle/>
        <a:p>
          <a:r>
            <a:rPr lang="bn-BD" sz="4400" b="1" dirty="0" smtClean="0"/>
            <a:t>অধ্যায়ঃ সপ্তম</a:t>
          </a:r>
          <a:endParaRPr lang="en-US" sz="4400" b="1" dirty="0"/>
        </a:p>
      </dgm:t>
    </dgm:pt>
    <dgm:pt modelId="{867C660B-1CAE-4B7E-8577-850C3A7D21B6}" type="parTrans" cxnId="{F5C0E6D5-70FD-45E3-A364-0BDAF056D02A}">
      <dgm:prSet/>
      <dgm:spPr/>
      <dgm:t>
        <a:bodyPr/>
        <a:lstStyle/>
        <a:p>
          <a:endParaRPr lang="en-US"/>
        </a:p>
      </dgm:t>
    </dgm:pt>
    <dgm:pt modelId="{2A1DF0AD-B4E5-4B4E-AB33-6BCA09EB989D}" type="sibTrans" cxnId="{F5C0E6D5-70FD-45E3-A364-0BDAF056D02A}">
      <dgm:prSet/>
      <dgm:spPr/>
      <dgm:t>
        <a:bodyPr/>
        <a:lstStyle/>
        <a:p>
          <a:endParaRPr lang="en-US"/>
        </a:p>
      </dgm:t>
    </dgm:pt>
    <dgm:pt modelId="{DB4E5F6E-1D4B-4D8F-9DF7-A632488807B3}" type="pres">
      <dgm:prSet presAssocID="{399B0ECF-2928-415D-A056-625323B2F84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7BBF37F-1305-460E-A515-900FEB4E30A6}" type="pres">
      <dgm:prSet presAssocID="{90E3C271-4100-47A3-B031-159B6245BD6E}" presName="parentLin" presStyleCnt="0"/>
      <dgm:spPr/>
    </dgm:pt>
    <dgm:pt modelId="{7A0CE4D5-C502-4377-8E7C-A5325AA5DDC8}" type="pres">
      <dgm:prSet presAssocID="{90E3C271-4100-47A3-B031-159B6245BD6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CF1AD6A-B9DD-4DC7-AF9F-4B930DB5C27E}" type="pres">
      <dgm:prSet presAssocID="{90E3C271-4100-47A3-B031-159B6245BD6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944D17-C87C-459B-A211-2D00551D37D4}" type="pres">
      <dgm:prSet presAssocID="{90E3C271-4100-47A3-B031-159B6245BD6E}" presName="negativeSpace" presStyleCnt="0"/>
      <dgm:spPr/>
    </dgm:pt>
    <dgm:pt modelId="{798AF7FE-23A2-4285-8F35-79284F13826A}" type="pres">
      <dgm:prSet presAssocID="{90E3C271-4100-47A3-B031-159B6245BD6E}" presName="childText" presStyleLbl="conFgAcc1" presStyleIdx="0" presStyleCnt="3" custScaleX="87500">
        <dgm:presLayoutVars>
          <dgm:bulletEnabled val="1"/>
        </dgm:presLayoutVars>
      </dgm:prSet>
      <dgm:spPr/>
    </dgm:pt>
    <dgm:pt modelId="{633787E4-9254-4170-A009-004DEC266207}" type="pres">
      <dgm:prSet presAssocID="{D6DF1A88-595F-42E6-BC20-C37A9FAA2079}" presName="spaceBetweenRectangles" presStyleCnt="0"/>
      <dgm:spPr/>
    </dgm:pt>
    <dgm:pt modelId="{44AB7823-83AF-4EAD-BF00-1129266215C4}" type="pres">
      <dgm:prSet presAssocID="{3FEA388E-EEB1-4E0A-B400-6A72BC004C52}" presName="parentLin" presStyleCnt="0"/>
      <dgm:spPr/>
    </dgm:pt>
    <dgm:pt modelId="{4EE79B4F-7C41-4060-8BD3-A002D692E5D0}" type="pres">
      <dgm:prSet presAssocID="{3FEA388E-EEB1-4E0A-B400-6A72BC004C5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DC90758-8205-4323-9F76-902FDEB2D17B}" type="pres">
      <dgm:prSet presAssocID="{3FEA388E-EEB1-4E0A-B400-6A72BC004C5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245E9-7FDC-4C57-82BA-DC9C3B14FDF0}" type="pres">
      <dgm:prSet presAssocID="{3FEA388E-EEB1-4E0A-B400-6A72BC004C52}" presName="negativeSpace" presStyleCnt="0"/>
      <dgm:spPr/>
    </dgm:pt>
    <dgm:pt modelId="{7E4452B4-A432-497F-A31F-80D027B00151}" type="pres">
      <dgm:prSet presAssocID="{3FEA388E-EEB1-4E0A-B400-6A72BC004C52}" presName="childText" presStyleLbl="conFgAcc1" presStyleIdx="1" presStyleCnt="3" custScaleX="87500">
        <dgm:presLayoutVars>
          <dgm:bulletEnabled val="1"/>
        </dgm:presLayoutVars>
      </dgm:prSet>
      <dgm:spPr/>
    </dgm:pt>
    <dgm:pt modelId="{02291558-493F-4BD6-AD4E-733C97B67980}" type="pres">
      <dgm:prSet presAssocID="{3FAF2724-78FA-48EF-AE4B-BBB56465E01B}" presName="spaceBetweenRectangles" presStyleCnt="0"/>
      <dgm:spPr/>
    </dgm:pt>
    <dgm:pt modelId="{668464E4-361B-4564-A977-5EC57D350B1E}" type="pres">
      <dgm:prSet presAssocID="{2EF7037B-0DA5-41CC-8770-4024BE8C15DA}" presName="parentLin" presStyleCnt="0"/>
      <dgm:spPr/>
    </dgm:pt>
    <dgm:pt modelId="{AFBD869C-EE07-4CE7-8CF8-317E0AD828AB}" type="pres">
      <dgm:prSet presAssocID="{2EF7037B-0DA5-41CC-8770-4024BE8C15DA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C1A4BFD9-F361-4F85-8F11-3ED8E40EC0CF}" type="pres">
      <dgm:prSet presAssocID="{2EF7037B-0DA5-41CC-8770-4024BE8C15D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44168C-9CBF-45CE-9C43-5050E5AD7DE4}" type="pres">
      <dgm:prSet presAssocID="{2EF7037B-0DA5-41CC-8770-4024BE8C15DA}" presName="negativeSpace" presStyleCnt="0"/>
      <dgm:spPr/>
    </dgm:pt>
    <dgm:pt modelId="{92AD9F0A-6434-4001-B716-B717A4201618}" type="pres">
      <dgm:prSet presAssocID="{2EF7037B-0DA5-41CC-8770-4024BE8C15DA}" presName="childText" presStyleLbl="conFgAcc1" presStyleIdx="2" presStyleCnt="3" custScaleX="87500">
        <dgm:presLayoutVars>
          <dgm:bulletEnabled val="1"/>
        </dgm:presLayoutVars>
      </dgm:prSet>
      <dgm:spPr/>
    </dgm:pt>
  </dgm:ptLst>
  <dgm:cxnLst>
    <dgm:cxn modelId="{FC9FFA57-0864-4ED9-9D51-21727F403333}" type="presOf" srcId="{2EF7037B-0DA5-41CC-8770-4024BE8C15DA}" destId="{AFBD869C-EE07-4CE7-8CF8-317E0AD828AB}" srcOrd="0" destOrd="0" presId="urn:microsoft.com/office/officeart/2005/8/layout/list1"/>
    <dgm:cxn modelId="{562CED6C-DF4B-4A20-ABA5-E5554900A75C}" type="presOf" srcId="{399B0ECF-2928-415D-A056-625323B2F847}" destId="{DB4E5F6E-1D4B-4D8F-9DF7-A632488807B3}" srcOrd="0" destOrd="0" presId="urn:microsoft.com/office/officeart/2005/8/layout/list1"/>
    <dgm:cxn modelId="{47C69194-4B08-45EB-846A-388C98C171EB}" type="presOf" srcId="{90E3C271-4100-47A3-B031-159B6245BD6E}" destId="{7A0CE4D5-C502-4377-8E7C-A5325AA5DDC8}" srcOrd="0" destOrd="0" presId="urn:microsoft.com/office/officeart/2005/8/layout/list1"/>
    <dgm:cxn modelId="{0946B276-B247-4C3B-9C50-4DE9E087BBA6}" type="presOf" srcId="{3FEA388E-EEB1-4E0A-B400-6A72BC004C52}" destId="{4EE79B4F-7C41-4060-8BD3-A002D692E5D0}" srcOrd="0" destOrd="0" presId="urn:microsoft.com/office/officeart/2005/8/layout/list1"/>
    <dgm:cxn modelId="{53FBEA35-5A1B-49C3-9985-AF3541058CBD}" srcId="{399B0ECF-2928-415D-A056-625323B2F847}" destId="{90E3C271-4100-47A3-B031-159B6245BD6E}" srcOrd="0" destOrd="0" parTransId="{F7CDCEE1-0027-4B4F-8073-76BD45FB79AE}" sibTransId="{D6DF1A88-595F-42E6-BC20-C37A9FAA2079}"/>
    <dgm:cxn modelId="{7DBB7915-4D4F-4212-9418-04096CF2CD39}" type="presOf" srcId="{90E3C271-4100-47A3-B031-159B6245BD6E}" destId="{BCF1AD6A-B9DD-4DC7-AF9F-4B930DB5C27E}" srcOrd="1" destOrd="0" presId="urn:microsoft.com/office/officeart/2005/8/layout/list1"/>
    <dgm:cxn modelId="{889E6FB0-04C6-4005-BB50-EFD0EA1C5BC6}" type="presOf" srcId="{3FEA388E-EEB1-4E0A-B400-6A72BC004C52}" destId="{CDC90758-8205-4323-9F76-902FDEB2D17B}" srcOrd="1" destOrd="0" presId="urn:microsoft.com/office/officeart/2005/8/layout/list1"/>
    <dgm:cxn modelId="{F5C0E6D5-70FD-45E3-A364-0BDAF056D02A}" srcId="{399B0ECF-2928-415D-A056-625323B2F847}" destId="{2EF7037B-0DA5-41CC-8770-4024BE8C15DA}" srcOrd="2" destOrd="0" parTransId="{867C660B-1CAE-4B7E-8577-850C3A7D21B6}" sibTransId="{2A1DF0AD-B4E5-4B4E-AB33-6BCA09EB989D}"/>
    <dgm:cxn modelId="{7707B297-6BFE-408E-AA9A-785954FD61D3}" srcId="{399B0ECF-2928-415D-A056-625323B2F847}" destId="{3FEA388E-EEB1-4E0A-B400-6A72BC004C52}" srcOrd="1" destOrd="0" parTransId="{733CC0C8-FDF7-4826-9B9A-9575FBDEB10E}" sibTransId="{3FAF2724-78FA-48EF-AE4B-BBB56465E01B}"/>
    <dgm:cxn modelId="{830B9685-A537-4D95-A5CE-21094C73DBCF}" type="presOf" srcId="{2EF7037B-0DA5-41CC-8770-4024BE8C15DA}" destId="{C1A4BFD9-F361-4F85-8F11-3ED8E40EC0CF}" srcOrd="1" destOrd="0" presId="urn:microsoft.com/office/officeart/2005/8/layout/list1"/>
    <dgm:cxn modelId="{897FAE47-45B5-4054-BF97-C4C2CF24C223}" type="presParOf" srcId="{DB4E5F6E-1D4B-4D8F-9DF7-A632488807B3}" destId="{C7BBF37F-1305-460E-A515-900FEB4E30A6}" srcOrd="0" destOrd="0" presId="urn:microsoft.com/office/officeart/2005/8/layout/list1"/>
    <dgm:cxn modelId="{FB4624AF-7741-472C-9E08-395706D7C7F7}" type="presParOf" srcId="{C7BBF37F-1305-460E-A515-900FEB4E30A6}" destId="{7A0CE4D5-C502-4377-8E7C-A5325AA5DDC8}" srcOrd="0" destOrd="0" presId="urn:microsoft.com/office/officeart/2005/8/layout/list1"/>
    <dgm:cxn modelId="{5B69AF32-3F62-49C5-B588-63A2C5B5F8D9}" type="presParOf" srcId="{C7BBF37F-1305-460E-A515-900FEB4E30A6}" destId="{BCF1AD6A-B9DD-4DC7-AF9F-4B930DB5C27E}" srcOrd="1" destOrd="0" presId="urn:microsoft.com/office/officeart/2005/8/layout/list1"/>
    <dgm:cxn modelId="{51D63CAB-D6A6-40AD-8829-FD4B4E477E3A}" type="presParOf" srcId="{DB4E5F6E-1D4B-4D8F-9DF7-A632488807B3}" destId="{96944D17-C87C-459B-A211-2D00551D37D4}" srcOrd="1" destOrd="0" presId="urn:microsoft.com/office/officeart/2005/8/layout/list1"/>
    <dgm:cxn modelId="{B4DACD74-A907-4958-BD7D-7C15E1399769}" type="presParOf" srcId="{DB4E5F6E-1D4B-4D8F-9DF7-A632488807B3}" destId="{798AF7FE-23A2-4285-8F35-79284F13826A}" srcOrd="2" destOrd="0" presId="urn:microsoft.com/office/officeart/2005/8/layout/list1"/>
    <dgm:cxn modelId="{C00160B1-79F8-4B34-98D2-D23F8826ECA3}" type="presParOf" srcId="{DB4E5F6E-1D4B-4D8F-9DF7-A632488807B3}" destId="{633787E4-9254-4170-A009-004DEC266207}" srcOrd="3" destOrd="0" presId="urn:microsoft.com/office/officeart/2005/8/layout/list1"/>
    <dgm:cxn modelId="{C501A977-D2A9-46BC-ABEA-D64657817EB9}" type="presParOf" srcId="{DB4E5F6E-1D4B-4D8F-9DF7-A632488807B3}" destId="{44AB7823-83AF-4EAD-BF00-1129266215C4}" srcOrd="4" destOrd="0" presId="urn:microsoft.com/office/officeart/2005/8/layout/list1"/>
    <dgm:cxn modelId="{799AA90C-FB52-4144-9CAF-D2D1657F7A58}" type="presParOf" srcId="{44AB7823-83AF-4EAD-BF00-1129266215C4}" destId="{4EE79B4F-7C41-4060-8BD3-A002D692E5D0}" srcOrd="0" destOrd="0" presId="urn:microsoft.com/office/officeart/2005/8/layout/list1"/>
    <dgm:cxn modelId="{F0FEAE96-1CF2-486C-9D0A-E75C9C3002C2}" type="presParOf" srcId="{44AB7823-83AF-4EAD-BF00-1129266215C4}" destId="{CDC90758-8205-4323-9F76-902FDEB2D17B}" srcOrd="1" destOrd="0" presId="urn:microsoft.com/office/officeart/2005/8/layout/list1"/>
    <dgm:cxn modelId="{766BD7B2-4967-409F-8B4A-93BF4108748C}" type="presParOf" srcId="{DB4E5F6E-1D4B-4D8F-9DF7-A632488807B3}" destId="{279245E9-7FDC-4C57-82BA-DC9C3B14FDF0}" srcOrd="5" destOrd="0" presId="urn:microsoft.com/office/officeart/2005/8/layout/list1"/>
    <dgm:cxn modelId="{A26EDD79-5B9F-4940-A5B0-51EAD7000B6D}" type="presParOf" srcId="{DB4E5F6E-1D4B-4D8F-9DF7-A632488807B3}" destId="{7E4452B4-A432-497F-A31F-80D027B00151}" srcOrd="6" destOrd="0" presId="urn:microsoft.com/office/officeart/2005/8/layout/list1"/>
    <dgm:cxn modelId="{7C5415A3-6C4C-44EC-B10D-C3819E38661C}" type="presParOf" srcId="{DB4E5F6E-1D4B-4D8F-9DF7-A632488807B3}" destId="{02291558-493F-4BD6-AD4E-733C97B67980}" srcOrd="7" destOrd="0" presId="urn:microsoft.com/office/officeart/2005/8/layout/list1"/>
    <dgm:cxn modelId="{B38D708F-93D3-44B8-B30C-19C16D86BF56}" type="presParOf" srcId="{DB4E5F6E-1D4B-4D8F-9DF7-A632488807B3}" destId="{668464E4-361B-4564-A977-5EC57D350B1E}" srcOrd="8" destOrd="0" presId="urn:microsoft.com/office/officeart/2005/8/layout/list1"/>
    <dgm:cxn modelId="{45CC665C-8F9C-4753-9719-75F7418E65F3}" type="presParOf" srcId="{668464E4-361B-4564-A977-5EC57D350B1E}" destId="{AFBD869C-EE07-4CE7-8CF8-317E0AD828AB}" srcOrd="0" destOrd="0" presId="urn:microsoft.com/office/officeart/2005/8/layout/list1"/>
    <dgm:cxn modelId="{88D9034B-6C8B-4E83-9E72-22456610FF14}" type="presParOf" srcId="{668464E4-361B-4564-A977-5EC57D350B1E}" destId="{C1A4BFD9-F361-4F85-8F11-3ED8E40EC0CF}" srcOrd="1" destOrd="0" presId="urn:microsoft.com/office/officeart/2005/8/layout/list1"/>
    <dgm:cxn modelId="{FB025020-4DC0-4480-8D3F-C83D6BF60411}" type="presParOf" srcId="{DB4E5F6E-1D4B-4D8F-9DF7-A632488807B3}" destId="{6E44168C-9CBF-45CE-9C43-5050E5AD7DE4}" srcOrd="9" destOrd="0" presId="urn:microsoft.com/office/officeart/2005/8/layout/list1"/>
    <dgm:cxn modelId="{9862920D-58A2-49FC-94FA-96ECDFEE75B0}" type="presParOf" srcId="{DB4E5F6E-1D4B-4D8F-9DF7-A632488807B3}" destId="{92AD9F0A-6434-4001-B716-B717A420161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9698FF-A401-476A-849F-C56E97E907B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EAF8FA-6CEC-4912-9A97-B25494B2DBC4}">
      <dgm:prSet phldrT="[Text]"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sz="2800" b="1" dirty="0" smtClean="0">
              <a:solidFill>
                <a:schemeClr val="accent6">
                  <a:lumMod val="50000"/>
                </a:schemeClr>
              </a:solidFill>
            </a:rPr>
            <a:t>►</a:t>
          </a:r>
          <a:r>
            <a:rPr lang="bn-BD" sz="2800" b="1" dirty="0" smtClean="0">
              <a:solidFill>
                <a:schemeClr val="accent6">
                  <a:lumMod val="50000"/>
                </a:schemeClr>
              </a:solidFill>
            </a:rPr>
            <a:t>লোকশিল্প কি তা বলতে পারবে।</a:t>
          </a:r>
          <a:endParaRPr lang="en-US" sz="2800" b="1" dirty="0">
            <a:solidFill>
              <a:schemeClr val="accent6">
                <a:lumMod val="50000"/>
              </a:schemeClr>
            </a:solidFill>
          </a:endParaRPr>
        </a:p>
      </dgm:t>
    </dgm:pt>
    <dgm:pt modelId="{07F9CAFA-1C84-4077-B392-B2CFE0C1245C}" type="parTrans" cxnId="{DBC34B87-3078-42D2-90EA-B16D41757DC9}">
      <dgm:prSet/>
      <dgm:spPr/>
      <dgm:t>
        <a:bodyPr/>
        <a:lstStyle/>
        <a:p>
          <a:endParaRPr lang="en-US" b="1"/>
        </a:p>
      </dgm:t>
    </dgm:pt>
    <dgm:pt modelId="{718B6092-2149-4A6B-8A34-AD8B6F71E865}" type="sibTrans" cxnId="{DBC34B87-3078-42D2-90EA-B16D41757DC9}">
      <dgm:prSet/>
      <dgm:spPr/>
      <dgm:t>
        <a:bodyPr/>
        <a:lstStyle/>
        <a:p>
          <a:endParaRPr lang="en-US" b="1"/>
        </a:p>
      </dgm:t>
    </dgm:pt>
    <dgm:pt modelId="{689C6F84-CAE7-47D9-B170-385CF0A21DAC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b="1" dirty="0" smtClean="0">
              <a:solidFill>
                <a:srgbClr val="7030A0"/>
              </a:solidFill>
            </a:rPr>
            <a:t>►</a:t>
          </a:r>
          <a:r>
            <a:rPr lang="bn-BD" sz="2800" b="1" dirty="0" smtClean="0">
              <a:solidFill>
                <a:srgbClr val="7030A0"/>
              </a:solidFill>
            </a:rPr>
            <a:t>লেখকের পরিচিতি জানতে পারবে ।</a:t>
          </a:r>
        </a:p>
      </dgm:t>
    </dgm:pt>
    <dgm:pt modelId="{ECA03030-9EAB-4525-89D0-67C05B5FD30D}" type="parTrans" cxnId="{785C0956-5D42-4810-A447-9905049EAB52}">
      <dgm:prSet/>
      <dgm:spPr/>
      <dgm:t>
        <a:bodyPr/>
        <a:lstStyle/>
        <a:p>
          <a:endParaRPr lang="en-US" b="1"/>
        </a:p>
      </dgm:t>
    </dgm:pt>
    <dgm:pt modelId="{37C9E079-899A-45F4-99CD-AC4A20013B30}" type="sibTrans" cxnId="{785C0956-5D42-4810-A447-9905049EAB52}">
      <dgm:prSet/>
      <dgm:spPr/>
      <dgm:t>
        <a:bodyPr/>
        <a:lstStyle/>
        <a:p>
          <a:endParaRPr lang="en-US" b="1"/>
        </a:p>
      </dgm:t>
    </dgm:pt>
    <dgm:pt modelId="{64246F7A-FB09-4713-A3B1-5A2E2710EA5C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b="1" dirty="0" smtClean="0">
              <a:solidFill>
                <a:srgbClr val="0070C0"/>
              </a:solidFill>
            </a:rPr>
            <a:t>►</a:t>
          </a:r>
          <a:r>
            <a:rPr lang="bn-BD" sz="2400" b="1" dirty="0" smtClean="0">
              <a:solidFill>
                <a:srgbClr val="0070C0"/>
              </a:solidFill>
            </a:rPr>
            <a:t>দেশের অর্থনৈতিক উন্নয়নে লোকশিল্পের ব্যাখ্যা করতে পারবে  </a:t>
          </a:r>
          <a:endParaRPr lang="en-US" sz="2400" b="1" dirty="0">
            <a:solidFill>
              <a:srgbClr val="0070C0"/>
            </a:solidFill>
          </a:endParaRPr>
        </a:p>
      </dgm:t>
    </dgm:pt>
    <dgm:pt modelId="{3520530A-5CD9-4BC5-93D6-55CEFB257EDD}" type="parTrans" cxnId="{2083F937-E9AF-43E6-B790-F6B1210E9CAB}">
      <dgm:prSet/>
      <dgm:spPr/>
      <dgm:t>
        <a:bodyPr/>
        <a:lstStyle/>
        <a:p>
          <a:endParaRPr lang="en-US" b="1"/>
        </a:p>
      </dgm:t>
    </dgm:pt>
    <dgm:pt modelId="{0E7FE74E-9FE1-4929-824F-0CD30F295FFE}" type="sibTrans" cxnId="{2083F937-E9AF-43E6-B790-F6B1210E9CAB}">
      <dgm:prSet/>
      <dgm:spPr/>
      <dgm:t>
        <a:bodyPr/>
        <a:lstStyle/>
        <a:p>
          <a:endParaRPr lang="en-US" b="1"/>
        </a:p>
      </dgm:t>
    </dgm:pt>
    <dgm:pt modelId="{7AB9FDD5-1F7B-4EA0-8ED2-3901C7E51221}">
      <dgm:prSet custT="1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rgbClr val="FF0000"/>
              </a:solidFill>
            </a:rPr>
            <a:t>►</a:t>
          </a:r>
          <a:r>
            <a:rPr lang="bn-BD" sz="2400" b="1" dirty="0" smtClean="0">
              <a:solidFill>
                <a:srgbClr val="00B050"/>
              </a:solidFill>
            </a:rPr>
            <a:t>ঢাকাই মসলিন শাড়ি সম্পর্কে জানতে পারবে</a:t>
          </a:r>
          <a:endParaRPr lang="en-US" sz="2400" b="1" dirty="0">
            <a:solidFill>
              <a:srgbClr val="00B050"/>
            </a:solidFill>
          </a:endParaRPr>
        </a:p>
      </dgm:t>
    </dgm:pt>
    <dgm:pt modelId="{B6F9098D-66D1-4DCD-961F-84C7DE22D915}" type="parTrans" cxnId="{41FFB97B-9100-4573-81E5-357CC8C07374}">
      <dgm:prSet/>
      <dgm:spPr/>
      <dgm:t>
        <a:bodyPr/>
        <a:lstStyle/>
        <a:p>
          <a:endParaRPr lang="en-US" b="1"/>
        </a:p>
      </dgm:t>
    </dgm:pt>
    <dgm:pt modelId="{CC1D229B-5302-4130-9A5F-C31E903CEDAE}" type="sibTrans" cxnId="{41FFB97B-9100-4573-81E5-357CC8C07374}">
      <dgm:prSet/>
      <dgm:spPr/>
      <dgm:t>
        <a:bodyPr/>
        <a:lstStyle/>
        <a:p>
          <a:endParaRPr lang="en-US" b="1"/>
        </a:p>
      </dgm:t>
    </dgm:pt>
    <dgm:pt modelId="{73E22690-1FBE-4A60-88B7-EAAB54EB7606}" type="pres">
      <dgm:prSet presAssocID="{189698FF-A401-476A-849F-C56E97E907B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AAB975-0AE3-4E5F-9D7F-BE69853CE6FB}" type="pres">
      <dgm:prSet presAssocID="{689C6F84-CAE7-47D9-B170-385CF0A21DAC}" presName="parentLin" presStyleCnt="0"/>
      <dgm:spPr/>
    </dgm:pt>
    <dgm:pt modelId="{C00314D9-6F50-44B9-94E9-F61EBDD6F397}" type="pres">
      <dgm:prSet presAssocID="{689C6F84-CAE7-47D9-B170-385CF0A21DAC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2ABE4907-4A4D-4F0D-8341-D50AFE58746B}" type="pres">
      <dgm:prSet presAssocID="{689C6F84-CAE7-47D9-B170-385CF0A21DAC}" presName="parentText" presStyleLbl="node1" presStyleIdx="0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8EFF7D-F8A9-469B-8E1E-A6F99B62F763}" type="pres">
      <dgm:prSet presAssocID="{689C6F84-CAE7-47D9-B170-385CF0A21DAC}" presName="negativeSpace" presStyleCnt="0"/>
      <dgm:spPr/>
    </dgm:pt>
    <dgm:pt modelId="{8924C849-1946-42E0-B9D4-04FDA9E43C49}" type="pres">
      <dgm:prSet presAssocID="{689C6F84-CAE7-47D9-B170-385CF0A21DAC}" presName="childText" presStyleLbl="conFgAcc1" presStyleIdx="0" presStyleCnt="4">
        <dgm:presLayoutVars>
          <dgm:bulletEnabled val="1"/>
        </dgm:presLayoutVars>
      </dgm:prSet>
      <dgm:spPr/>
    </dgm:pt>
    <dgm:pt modelId="{2375BCEC-C614-4378-9331-D4E3BAC3E8BD}" type="pres">
      <dgm:prSet presAssocID="{37C9E079-899A-45F4-99CD-AC4A20013B30}" presName="spaceBetweenRectangles" presStyleCnt="0"/>
      <dgm:spPr/>
    </dgm:pt>
    <dgm:pt modelId="{6A305BC6-E2F7-4318-851D-BBB74E3755E7}" type="pres">
      <dgm:prSet presAssocID="{76EAF8FA-6CEC-4912-9A97-B25494B2DBC4}" presName="parentLin" presStyleCnt="0"/>
      <dgm:spPr/>
    </dgm:pt>
    <dgm:pt modelId="{782B5721-DEFF-404D-A1A1-5CAAEBFC3EEB}" type="pres">
      <dgm:prSet presAssocID="{76EAF8FA-6CEC-4912-9A97-B25494B2DBC4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64709D45-CABD-4F6D-87B2-C0FF554BC9BD}" type="pres">
      <dgm:prSet presAssocID="{76EAF8FA-6CEC-4912-9A97-B25494B2DBC4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10DB9E-C989-41BD-895B-63998059D359}" type="pres">
      <dgm:prSet presAssocID="{76EAF8FA-6CEC-4912-9A97-B25494B2DBC4}" presName="negativeSpace" presStyleCnt="0"/>
      <dgm:spPr/>
    </dgm:pt>
    <dgm:pt modelId="{3B854077-612E-4828-91E7-D7094E92BE8A}" type="pres">
      <dgm:prSet presAssocID="{76EAF8FA-6CEC-4912-9A97-B25494B2DBC4}" presName="childText" presStyleLbl="conFgAcc1" presStyleIdx="1" presStyleCnt="4">
        <dgm:presLayoutVars>
          <dgm:bulletEnabled val="1"/>
        </dgm:presLayoutVars>
      </dgm:prSet>
      <dgm:spPr/>
    </dgm:pt>
    <dgm:pt modelId="{2BB29C16-E612-4317-BF1B-8BC9C7BF5C2D}" type="pres">
      <dgm:prSet presAssocID="{718B6092-2149-4A6B-8A34-AD8B6F71E865}" presName="spaceBetweenRectangles" presStyleCnt="0"/>
      <dgm:spPr/>
    </dgm:pt>
    <dgm:pt modelId="{D59093B9-B721-4E37-9965-4C733B6BE5FF}" type="pres">
      <dgm:prSet presAssocID="{7AB9FDD5-1F7B-4EA0-8ED2-3901C7E51221}" presName="parentLin" presStyleCnt="0"/>
      <dgm:spPr/>
    </dgm:pt>
    <dgm:pt modelId="{CD63B4F9-BB2B-417A-81A4-BD967E0A91ED}" type="pres">
      <dgm:prSet presAssocID="{7AB9FDD5-1F7B-4EA0-8ED2-3901C7E51221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F923D891-9D9D-4B38-B521-4E8BD2B1CBBB}" type="pres">
      <dgm:prSet presAssocID="{7AB9FDD5-1F7B-4EA0-8ED2-3901C7E51221}" presName="parentText" presStyleLbl="node1" presStyleIdx="2" presStyleCnt="4" custScaleX="142857" custLinFactNeighborX="4807" custLinFactNeighborY="1432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0905F0-A9FC-4AB4-BE11-1033C8815C59}" type="pres">
      <dgm:prSet presAssocID="{7AB9FDD5-1F7B-4EA0-8ED2-3901C7E51221}" presName="negativeSpace" presStyleCnt="0"/>
      <dgm:spPr/>
    </dgm:pt>
    <dgm:pt modelId="{CC2B4B95-1815-490E-A36F-5BF48E61F862}" type="pres">
      <dgm:prSet presAssocID="{7AB9FDD5-1F7B-4EA0-8ED2-3901C7E51221}" presName="childText" presStyleLbl="conFgAcc1" presStyleIdx="2" presStyleCnt="4" custLinFactNeighborY="-66767">
        <dgm:presLayoutVars>
          <dgm:bulletEnabled val="1"/>
        </dgm:presLayoutVars>
      </dgm:prSet>
      <dgm:spPr/>
    </dgm:pt>
    <dgm:pt modelId="{0B6127FC-C6CA-4E9C-A471-EB4356306118}" type="pres">
      <dgm:prSet presAssocID="{CC1D229B-5302-4130-9A5F-C31E903CEDAE}" presName="spaceBetweenRectangles" presStyleCnt="0"/>
      <dgm:spPr/>
    </dgm:pt>
    <dgm:pt modelId="{A9E75E39-0769-4909-9017-EF441540E382}" type="pres">
      <dgm:prSet presAssocID="{64246F7A-FB09-4713-A3B1-5A2E2710EA5C}" presName="parentLin" presStyleCnt="0"/>
      <dgm:spPr/>
    </dgm:pt>
    <dgm:pt modelId="{31318A50-9263-4C54-9F85-B6F555F320E6}" type="pres">
      <dgm:prSet presAssocID="{64246F7A-FB09-4713-A3B1-5A2E2710EA5C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349ED884-8E5A-4765-A53E-4C180DF78F68}" type="pres">
      <dgm:prSet presAssocID="{64246F7A-FB09-4713-A3B1-5A2E2710EA5C}" presName="parentText" presStyleLbl="node1" presStyleIdx="3" presStyleCnt="4" custScaleX="142687" custLinFactNeighborY="1330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1729C0-A9FE-46AC-B9CF-1FE8B40588E8}" type="pres">
      <dgm:prSet presAssocID="{64246F7A-FB09-4713-A3B1-5A2E2710EA5C}" presName="negativeSpace" presStyleCnt="0"/>
      <dgm:spPr/>
    </dgm:pt>
    <dgm:pt modelId="{342C22C1-A2D3-45F8-9F91-7A21D6C36E50}" type="pres">
      <dgm:prSet presAssocID="{64246F7A-FB09-4713-A3B1-5A2E2710EA5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12FD607-A42F-4521-A6C5-BC10ED2A4344}" type="presOf" srcId="{64246F7A-FB09-4713-A3B1-5A2E2710EA5C}" destId="{349ED884-8E5A-4765-A53E-4C180DF78F68}" srcOrd="1" destOrd="0" presId="urn:microsoft.com/office/officeart/2005/8/layout/list1"/>
    <dgm:cxn modelId="{117A8873-1D60-412D-BDA2-F435DCFB887B}" type="presOf" srcId="{76EAF8FA-6CEC-4912-9A97-B25494B2DBC4}" destId="{782B5721-DEFF-404D-A1A1-5CAAEBFC3EEB}" srcOrd="0" destOrd="0" presId="urn:microsoft.com/office/officeart/2005/8/layout/list1"/>
    <dgm:cxn modelId="{BA209E51-6426-4B19-BB28-310034295AD8}" type="presOf" srcId="{189698FF-A401-476A-849F-C56E97E907BF}" destId="{73E22690-1FBE-4A60-88B7-EAAB54EB7606}" srcOrd="0" destOrd="0" presId="urn:microsoft.com/office/officeart/2005/8/layout/list1"/>
    <dgm:cxn modelId="{EB47F967-1436-418B-8E2D-3C7AAE118BF0}" type="presOf" srcId="{7AB9FDD5-1F7B-4EA0-8ED2-3901C7E51221}" destId="{F923D891-9D9D-4B38-B521-4E8BD2B1CBBB}" srcOrd="1" destOrd="0" presId="urn:microsoft.com/office/officeart/2005/8/layout/list1"/>
    <dgm:cxn modelId="{2083F937-E9AF-43E6-B790-F6B1210E9CAB}" srcId="{189698FF-A401-476A-849F-C56E97E907BF}" destId="{64246F7A-FB09-4713-A3B1-5A2E2710EA5C}" srcOrd="3" destOrd="0" parTransId="{3520530A-5CD9-4BC5-93D6-55CEFB257EDD}" sibTransId="{0E7FE74E-9FE1-4929-824F-0CD30F295FFE}"/>
    <dgm:cxn modelId="{FED373EE-D00A-430A-B4DB-7B9D357838D4}" type="presOf" srcId="{64246F7A-FB09-4713-A3B1-5A2E2710EA5C}" destId="{31318A50-9263-4C54-9F85-B6F555F320E6}" srcOrd="0" destOrd="0" presId="urn:microsoft.com/office/officeart/2005/8/layout/list1"/>
    <dgm:cxn modelId="{DBC34B87-3078-42D2-90EA-B16D41757DC9}" srcId="{189698FF-A401-476A-849F-C56E97E907BF}" destId="{76EAF8FA-6CEC-4912-9A97-B25494B2DBC4}" srcOrd="1" destOrd="0" parTransId="{07F9CAFA-1C84-4077-B392-B2CFE0C1245C}" sibTransId="{718B6092-2149-4A6B-8A34-AD8B6F71E865}"/>
    <dgm:cxn modelId="{456251D4-C60F-4A25-B629-54C8728EC90E}" type="presOf" srcId="{76EAF8FA-6CEC-4912-9A97-B25494B2DBC4}" destId="{64709D45-CABD-4F6D-87B2-C0FF554BC9BD}" srcOrd="1" destOrd="0" presId="urn:microsoft.com/office/officeart/2005/8/layout/list1"/>
    <dgm:cxn modelId="{785C0956-5D42-4810-A447-9905049EAB52}" srcId="{189698FF-A401-476A-849F-C56E97E907BF}" destId="{689C6F84-CAE7-47D9-B170-385CF0A21DAC}" srcOrd="0" destOrd="0" parTransId="{ECA03030-9EAB-4525-89D0-67C05B5FD30D}" sibTransId="{37C9E079-899A-45F4-99CD-AC4A20013B30}"/>
    <dgm:cxn modelId="{41FFB97B-9100-4573-81E5-357CC8C07374}" srcId="{189698FF-A401-476A-849F-C56E97E907BF}" destId="{7AB9FDD5-1F7B-4EA0-8ED2-3901C7E51221}" srcOrd="2" destOrd="0" parTransId="{B6F9098D-66D1-4DCD-961F-84C7DE22D915}" sibTransId="{CC1D229B-5302-4130-9A5F-C31E903CEDAE}"/>
    <dgm:cxn modelId="{D0EB3A87-FC54-43AD-9CEB-9151AF7E1D77}" type="presOf" srcId="{689C6F84-CAE7-47D9-B170-385CF0A21DAC}" destId="{C00314D9-6F50-44B9-94E9-F61EBDD6F397}" srcOrd="0" destOrd="0" presId="urn:microsoft.com/office/officeart/2005/8/layout/list1"/>
    <dgm:cxn modelId="{1A8A376C-0802-4B30-AF49-68618BB4A4B4}" type="presOf" srcId="{689C6F84-CAE7-47D9-B170-385CF0A21DAC}" destId="{2ABE4907-4A4D-4F0D-8341-D50AFE58746B}" srcOrd="1" destOrd="0" presId="urn:microsoft.com/office/officeart/2005/8/layout/list1"/>
    <dgm:cxn modelId="{D242C706-8EEA-4DE6-B6CC-46AFD7F29173}" type="presOf" srcId="{7AB9FDD5-1F7B-4EA0-8ED2-3901C7E51221}" destId="{CD63B4F9-BB2B-417A-81A4-BD967E0A91ED}" srcOrd="0" destOrd="0" presId="urn:microsoft.com/office/officeart/2005/8/layout/list1"/>
    <dgm:cxn modelId="{B8FA919E-4F6B-4FDF-9419-0F9B23C9A791}" type="presParOf" srcId="{73E22690-1FBE-4A60-88B7-EAAB54EB7606}" destId="{79AAB975-0AE3-4E5F-9D7F-BE69853CE6FB}" srcOrd="0" destOrd="0" presId="urn:microsoft.com/office/officeart/2005/8/layout/list1"/>
    <dgm:cxn modelId="{7764061C-4F83-4829-8470-CC934FF7CA1E}" type="presParOf" srcId="{79AAB975-0AE3-4E5F-9D7F-BE69853CE6FB}" destId="{C00314D9-6F50-44B9-94E9-F61EBDD6F397}" srcOrd="0" destOrd="0" presId="urn:microsoft.com/office/officeart/2005/8/layout/list1"/>
    <dgm:cxn modelId="{AD97355A-3623-4DB6-8E83-EF95992578CF}" type="presParOf" srcId="{79AAB975-0AE3-4E5F-9D7F-BE69853CE6FB}" destId="{2ABE4907-4A4D-4F0D-8341-D50AFE58746B}" srcOrd="1" destOrd="0" presId="urn:microsoft.com/office/officeart/2005/8/layout/list1"/>
    <dgm:cxn modelId="{9874E659-F13F-4E24-82BA-5309867FF53D}" type="presParOf" srcId="{73E22690-1FBE-4A60-88B7-EAAB54EB7606}" destId="{7D8EFF7D-F8A9-469B-8E1E-A6F99B62F763}" srcOrd="1" destOrd="0" presId="urn:microsoft.com/office/officeart/2005/8/layout/list1"/>
    <dgm:cxn modelId="{ECA3941B-815F-4F7D-9BF3-42C98BB242E2}" type="presParOf" srcId="{73E22690-1FBE-4A60-88B7-EAAB54EB7606}" destId="{8924C849-1946-42E0-B9D4-04FDA9E43C49}" srcOrd="2" destOrd="0" presId="urn:microsoft.com/office/officeart/2005/8/layout/list1"/>
    <dgm:cxn modelId="{D5A0ECB3-D754-4C2D-9B25-0BC76F5D83B5}" type="presParOf" srcId="{73E22690-1FBE-4A60-88B7-EAAB54EB7606}" destId="{2375BCEC-C614-4378-9331-D4E3BAC3E8BD}" srcOrd="3" destOrd="0" presId="urn:microsoft.com/office/officeart/2005/8/layout/list1"/>
    <dgm:cxn modelId="{D66A3A3D-2E24-4CFF-9010-8BEC2C36A61A}" type="presParOf" srcId="{73E22690-1FBE-4A60-88B7-EAAB54EB7606}" destId="{6A305BC6-E2F7-4318-851D-BBB74E3755E7}" srcOrd="4" destOrd="0" presId="urn:microsoft.com/office/officeart/2005/8/layout/list1"/>
    <dgm:cxn modelId="{A5CA5AA3-8B8B-41D2-8EFA-512AEC48430D}" type="presParOf" srcId="{6A305BC6-E2F7-4318-851D-BBB74E3755E7}" destId="{782B5721-DEFF-404D-A1A1-5CAAEBFC3EEB}" srcOrd="0" destOrd="0" presId="urn:microsoft.com/office/officeart/2005/8/layout/list1"/>
    <dgm:cxn modelId="{661C5811-983D-4E48-90DB-9B6C3A9C9A7F}" type="presParOf" srcId="{6A305BC6-E2F7-4318-851D-BBB74E3755E7}" destId="{64709D45-CABD-4F6D-87B2-C0FF554BC9BD}" srcOrd="1" destOrd="0" presId="urn:microsoft.com/office/officeart/2005/8/layout/list1"/>
    <dgm:cxn modelId="{904DC08C-698F-4B42-90AC-0E361C82AB39}" type="presParOf" srcId="{73E22690-1FBE-4A60-88B7-EAAB54EB7606}" destId="{2E10DB9E-C989-41BD-895B-63998059D359}" srcOrd="5" destOrd="0" presId="urn:microsoft.com/office/officeart/2005/8/layout/list1"/>
    <dgm:cxn modelId="{730D33A5-3FFB-448A-8851-6357D4CBCC91}" type="presParOf" srcId="{73E22690-1FBE-4A60-88B7-EAAB54EB7606}" destId="{3B854077-612E-4828-91E7-D7094E92BE8A}" srcOrd="6" destOrd="0" presId="urn:microsoft.com/office/officeart/2005/8/layout/list1"/>
    <dgm:cxn modelId="{1BFAF1EB-5FD8-493C-825E-306A491471F4}" type="presParOf" srcId="{73E22690-1FBE-4A60-88B7-EAAB54EB7606}" destId="{2BB29C16-E612-4317-BF1B-8BC9C7BF5C2D}" srcOrd="7" destOrd="0" presId="urn:microsoft.com/office/officeart/2005/8/layout/list1"/>
    <dgm:cxn modelId="{558B6081-B828-4C70-9289-21ADCCE58711}" type="presParOf" srcId="{73E22690-1FBE-4A60-88B7-EAAB54EB7606}" destId="{D59093B9-B721-4E37-9965-4C733B6BE5FF}" srcOrd="8" destOrd="0" presId="urn:microsoft.com/office/officeart/2005/8/layout/list1"/>
    <dgm:cxn modelId="{B4D187C2-809F-4EFA-988B-90DBDC5A9890}" type="presParOf" srcId="{D59093B9-B721-4E37-9965-4C733B6BE5FF}" destId="{CD63B4F9-BB2B-417A-81A4-BD967E0A91ED}" srcOrd="0" destOrd="0" presId="urn:microsoft.com/office/officeart/2005/8/layout/list1"/>
    <dgm:cxn modelId="{67D18D62-2612-4E0D-8ECC-87317B3C4F04}" type="presParOf" srcId="{D59093B9-B721-4E37-9965-4C733B6BE5FF}" destId="{F923D891-9D9D-4B38-B521-4E8BD2B1CBBB}" srcOrd="1" destOrd="0" presId="urn:microsoft.com/office/officeart/2005/8/layout/list1"/>
    <dgm:cxn modelId="{86D40266-27A1-4DAE-87F5-890883A81C2A}" type="presParOf" srcId="{73E22690-1FBE-4A60-88B7-EAAB54EB7606}" destId="{D80905F0-A9FC-4AB4-BE11-1033C8815C59}" srcOrd="9" destOrd="0" presId="urn:microsoft.com/office/officeart/2005/8/layout/list1"/>
    <dgm:cxn modelId="{7838CC6D-906F-49CC-8A34-D9F77EF3167B}" type="presParOf" srcId="{73E22690-1FBE-4A60-88B7-EAAB54EB7606}" destId="{CC2B4B95-1815-490E-A36F-5BF48E61F862}" srcOrd="10" destOrd="0" presId="urn:microsoft.com/office/officeart/2005/8/layout/list1"/>
    <dgm:cxn modelId="{0AE6739F-75B4-43DA-8BA9-76D3B0BCA46F}" type="presParOf" srcId="{73E22690-1FBE-4A60-88B7-EAAB54EB7606}" destId="{0B6127FC-C6CA-4E9C-A471-EB4356306118}" srcOrd="11" destOrd="0" presId="urn:microsoft.com/office/officeart/2005/8/layout/list1"/>
    <dgm:cxn modelId="{E22E170E-2C0E-4346-85FF-EC7E8C9098A5}" type="presParOf" srcId="{73E22690-1FBE-4A60-88B7-EAAB54EB7606}" destId="{A9E75E39-0769-4909-9017-EF441540E382}" srcOrd="12" destOrd="0" presId="urn:microsoft.com/office/officeart/2005/8/layout/list1"/>
    <dgm:cxn modelId="{EF590FB1-0008-4B0B-9613-E4E9D98B7F1C}" type="presParOf" srcId="{A9E75E39-0769-4909-9017-EF441540E382}" destId="{31318A50-9263-4C54-9F85-B6F555F320E6}" srcOrd="0" destOrd="0" presId="urn:microsoft.com/office/officeart/2005/8/layout/list1"/>
    <dgm:cxn modelId="{18300FE2-C3A3-4DCF-9639-418E68042348}" type="presParOf" srcId="{A9E75E39-0769-4909-9017-EF441540E382}" destId="{349ED884-8E5A-4765-A53E-4C180DF78F68}" srcOrd="1" destOrd="0" presId="urn:microsoft.com/office/officeart/2005/8/layout/list1"/>
    <dgm:cxn modelId="{D41228EF-6101-4AB4-93A1-51C9DD6836D9}" type="presParOf" srcId="{73E22690-1FBE-4A60-88B7-EAAB54EB7606}" destId="{4B1729C0-A9FE-46AC-B9CF-1FE8B40588E8}" srcOrd="13" destOrd="0" presId="urn:microsoft.com/office/officeart/2005/8/layout/list1"/>
    <dgm:cxn modelId="{7BCF6E3D-1FD6-4210-B865-81EE3DE5560F}" type="presParOf" srcId="{73E22690-1FBE-4A60-88B7-EAAB54EB7606}" destId="{342C22C1-A2D3-45F8-9F91-7A21D6C36E5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FF1A6E-80AD-448E-BB76-16C3424C2C6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B4FB59-FD01-4ACE-B85B-2291117B8B77}">
      <dgm:prSet phldrT="[Text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accent6">
                  <a:lumMod val="50000"/>
                </a:schemeClr>
              </a:solidFill>
            </a:rPr>
            <a:t>►</a:t>
          </a:r>
          <a:r>
            <a:rPr lang="bn-BD" sz="2400" b="1" dirty="0" smtClean="0">
              <a:solidFill>
                <a:schemeClr val="accent6">
                  <a:lumMod val="50000"/>
                </a:schemeClr>
              </a:solidFill>
            </a:rPr>
            <a:t> লোকশিল্প গ্রন্থের রচয়িতা কে</a:t>
          </a:r>
          <a:r>
            <a:rPr lang="bn-BD" sz="2400" dirty="0" smtClean="0">
              <a:solidFill>
                <a:schemeClr val="accent6">
                  <a:lumMod val="50000"/>
                </a:schemeClr>
              </a:solidFill>
            </a:rPr>
            <a:t>?</a:t>
          </a:r>
          <a:endParaRPr lang="en-US" sz="2400" dirty="0">
            <a:solidFill>
              <a:schemeClr val="accent6">
                <a:lumMod val="50000"/>
              </a:schemeClr>
            </a:solidFill>
          </a:endParaRPr>
        </a:p>
      </dgm:t>
    </dgm:pt>
    <dgm:pt modelId="{88823081-E698-471B-A37C-72808792C86B}" type="parTrans" cxnId="{2F530FF3-42F1-47E7-BBB1-ED0F25344323}">
      <dgm:prSet/>
      <dgm:spPr/>
      <dgm:t>
        <a:bodyPr/>
        <a:lstStyle/>
        <a:p>
          <a:endParaRPr lang="en-US" sz="2800"/>
        </a:p>
      </dgm:t>
    </dgm:pt>
    <dgm:pt modelId="{7F4D6E59-C45D-496D-8D63-2BFB99CCAAFB}" type="sibTrans" cxnId="{2F530FF3-42F1-47E7-BBB1-ED0F25344323}">
      <dgm:prSet/>
      <dgm:spPr/>
      <dgm:t>
        <a:bodyPr/>
        <a:lstStyle/>
        <a:p>
          <a:endParaRPr lang="en-US" sz="2800"/>
        </a:p>
      </dgm:t>
    </dgm:pt>
    <dgm:pt modelId="{372F9EC9-4CE6-4415-9867-8A930E89E39C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800" b="1" dirty="0" smtClean="0">
              <a:solidFill>
                <a:schemeClr val="accent2">
                  <a:lumMod val="50000"/>
                </a:schemeClr>
              </a:solidFill>
            </a:rPr>
            <a:t>►</a:t>
          </a:r>
          <a:r>
            <a:rPr lang="as-IN" sz="2800" b="1" dirty="0" smtClean="0">
              <a:solidFill>
                <a:schemeClr val="accent2">
                  <a:lumMod val="50000"/>
                </a:schemeClr>
              </a:solidFill>
            </a:rPr>
            <a:t>লোকশিল্প</a:t>
          </a:r>
          <a:r>
            <a:rPr lang="bn-BD" sz="2800" b="1" dirty="0" smtClean="0">
              <a:solidFill>
                <a:schemeClr val="accent2">
                  <a:lumMod val="50000"/>
                </a:schemeClr>
              </a:solidFill>
            </a:rPr>
            <a:t> কি</a:t>
          </a:r>
          <a:r>
            <a:rPr lang="bn-BD" sz="2800" dirty="0" smtClean="0">
              <a:solidFill>
                <a:schemeClr val="accent2">
                  <a:lumMod val="50000"/>
                </a:schemeClr>
              </a:solidFill>
            </a:rPr>
            <a:t>?</a:t>
          </a:r>
          <a:endParaRPr lang="en-US" sz="2800" dirty="0">
            <a:solidFill>
              <a:schemeClr val="accent2">
                <a:lumMod val="50000"/>
              </a:schemeClr>
            </a:solidFill>
          </a:endParaRPr>
        </a:p>
      </dgm:t>
    </dgm:pt>
    <dgm:pt modelId="{4B4833C1-B5D1-4777-A707-08487D00CF53}" type="parTrans" cxnId="{B4B364CB-9171-4EC5-AC9D-9A1A5CA32FD5}">
      <dgm:prSet/>
      <dgm:spPr/>
      <dgm:t>
        <a:bodyPr/>
        <a:lstStyle/>
        <a:p>
          <a:endParaRPr lang="en-US" sz="2800"/>
        </a:p>
      </dgm:t>
    </dgm:pt>
    <dgm:pt modelId="{4D672410-83EA-4240-98F6-88E1621A9E4D}" type="sibTrans" cxnId="{B4B364CB-9171-4EC5-AC9D-9A1A5CA32FD5}">
      <dgm:prSet/>
      <dgm:spPr/>
      <dgm:t>
        <a:bodyPr/>
        <a:lstStyle/>
        <a:p>
          <a:endParaRPr lang="en-US" sz="2800"/>
        </a:p>
      </dgm:t>
    </dgm:pt>
    <dgm:pt modelId="{2D9064D6-08B3-46D4-BA89-2BC4E4422124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2000" dirty="0" smtClean="0">
              <a:solidFill>
                <a:schemeClr val="accent2">
                  <a:lumMod val="50000"/>
                </a:schemeClr>
              </a:solidFill>
            </a:rPr>
            <a:t>►</a:t>
          </a:r>
          <a:r>
            <a:rPr lang="bn-BD" sz="2000" b="1" dirty="0" smtClean="0">
              <a:solidFill>
                <a:schemeClr val="accent2">
                  <a:lumMod val="50000"/>
                </a:schemeClr>
              </a:solidFill>
            </a:rPr>
            <a:t>আমাদের কোন লোকশিল্পটি বর্তমানে লুপ্তপ্রায়?</a:t>
          </a:r>
          <a:endParaRPr lang="en-US" sz="2000" b="1" dirty="0">
            <a:solidFill>
              <a:schemeClr val="accent2">
                <a:lumMod val="50000"/>
              </a:schemeClr>
            </a:solidFill>
          </a:endParaRPr>
        </a:p>
      </dgm:t>
    </dgm:pt>
    <dgm:pt modelId="{4CA4B356-FB6E-4C82-8837-E469FF037DC5}" type="parTrans" cxnId="{8E546188-B230-48EA-BDA2-9D9B276C242D}">
      <dgm:prSet/>
      <dgm:spPr/>
      <dgm:t>
        <a:bodyPr/>
        <a:lstStyle/>
        <a:p>
          <a:endParaRPr lang="en-US" sz="2800"/>
        </a:p>
      </dgm:t>
    </dgm:pt>
    <dgm:pt modelId="{6D292138-EEAA-410C-BA02-7A550D061BD3}" type="sibTrans" cxnId="{8E546188-B230-48EA-BDA2-9D9B276C242D}">
      <dgm:prSet/>
      <dgm:spPr/>
      <dgm:t>
        <a:bodyPr/>
        <a:lstStyle/>
        <a:p>
          <a:endParaRPr lang="en-US" sz="2800"/>
        </a:p>
      </dgm:t>
    </dgm:pt>
    <dgm:pt modelId="{49F5BB3A-F986-463C-85D1-8D6B8FE50F8F}">
      <dgm:prSet custT="1"/>
      <dgm:spPr>
        <a:solidFill>
          <a:srgbClr val="92D050"/>
        </a:solidFill>
      </dgm:spPr>
      <dgm:t>
        <a:bodyPr/>
        <a:lstStyle/>
        <a:p>
          <a:r>
            <a:rPr lang="en-US" sz="2400" dirty="0" smtClean="0">
              <a:solidFill>
                <a:schemeClr val="accent2">
                  <a:lumMod val="50000"/>
                </a:schemeClr>
              </a:solidFill>
            </a:rPr>
            <a:t>►</a:t>
          </a:r>
          <a:r>
            <a:rPr lang="bn-BD" sz="2400" b="1" dirty="0" smtClean="0">
              <a:solidFill>
                <a:schemeClr val="accent2">
                  <a:lumMod val="50000"/>
                </a:schemeClr>
              </a:solidFill>
            </a:rPr>
            <a:t>ঢাকার মসলিন কাদের বিলাসের বস্ত্র ছিল</a:t>
          </a:r>
          <a:r>
            <a:rPr lang="bn-BD" sz="2400" dirty="0" smtClean="0">
              <a:solidFill>
                <a:schemeClr val="accent2">
                  <a:lumMod val="50000"/>
                </a:schemeClr>
              </a:solidFill>
            </a:rPr>
            <a:t>?</a:t>
          </a:r>
        </a:p>
      </dgm:t>
    </dgm:pt>
    <dgm:pt modelId="{B9C6B212-5D29-4D9A-8590-9F88C6FC1E42}" type="parTrans" cxnId="{951F55A3-CE89-472E-91BA-C4A1A6CF453F}">
      <dgm:prSet/>
      <dgm:spPr/>
      <dgm:t>
        <a:bodyPr/>
        <a:lstStyle/>
        <a:p>
          <a:endParaRPr lang="en-US" sz="2800"/>
        </a:p>
      </dgm:t>
    </dgm:pt>
    <dgm:pt modelId="{5FFCA5D5-A5BA-46CF-826F-6477C285D1D2}" type="sibTrans" cxnId="{951F55A3-CE89-472E-91BA-C4A1A6CF453F}">
      <dgm:prSet/>
      <dgm:spPr/>
      <dgm:t>
        <a:bodyPr/>
        <a:lstStyle/>
        <a:p>
          <a:endParaRPr lang="en-US" sz="2800"/>
        </a:p>
      </dgm:t>
    </dgm:pt>
    <dgm:pt modelId="{34778C9A-5791-4AC9-A8E2-0D52AE4F2945}" type="pres">
      <dgm:prSet presAssocID="{7BFF1A6E-80AD-448E-BB76-16C3424C2C6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8D76A2-D531-4270-A832-0BEBE561E54F}" type="pres">
      <dgm:prSet presAssocID="{4DB4FB59-FD01-4ACE-B85B-2291117B8B77}" presName="parentLin" presStyleCnt="0"/>
      <dgm:spPr/>
    </dgm:pt>
    <dgm:pt modelId="{FF88614B-072B-4033-B71C-74D5EDC07247}" type="pres">
      <dgm:prSet presAssocID="{4DB4FB59-FD01-4ACE-B85B-2291117B8B77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D21F1FC6-1DAB-4F41-A8CC-DB0DBF5D621E}" type="pres">
      <dgm:prSet presAssocID="{4DB4FB59-FD01-4ACE-B85B-2291117B8B77}" presName="parentText" presStyleLbl="node1" presStyleIdx="0" presStyleCnt="4" custScaleX="142857" custLinFactNeighborX="1266" custLinFactNeighborY="-48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36435F-4A10-4BFC-AA7E-5C1B18C6E60C}" type="pres">
      <dgm:prSet presAssocID="{4DB4FB59-FD01-4ACE-B85B-2291117B8B77}" presName="negativeSpace" presStyleCnt="0"/>
      <dgm:spPr/>
    </dgm:pt>
    <dgm:pt modelId="{8AAC77D9-30EA-48DB-9562-692024290ECE}" type="pres">
      <dgm:prSet presAssocID="{4DB4FB59-FD01-4ACE-B85B-2291117B8B77}" presName="childText" presStyleLbl="conFgAcc1" presStyleIdx="0" presStyleCnt="4" custLinFactY="-37668" custLinFactNeighborY="-100000">
        <dgm:presLayoutVars>
          <dgm:bulletEnabled val="1"/>
        </dgm:presLayoutVars>
      </dgm:prSet>
      <dgm:spPr/>
    </dgm:pt>
    <dgm:pt modelId="{BE619126-8304-49E0-A6E5-E72C8FD31465}" type="pres">
      <dgm:prSet presAssocID="{7F4D6E59-C45D-496D-8D63-2BFB99CCAAFB}" presName="spaceBetweenRectangles" presStyleCnt="0"/>
      <dgm:spPr/>
    </dgm:pt>
    <dgm:pt modelId="{7C9E58A3-D7B2-44AC-A791-CFAB2B3D0D6A}" type="pres">
      <dgm:prSet presAssocID="{372F9EC9-4CE6-4415-9867-8A930E89E39C}" presName="parentLin" presStyleCnt="0"/>
      <dgm:spPr/>
    </dgm:pt>
    <dgm:pt modelId="{AAE559BE-2BC6-4617-A805-ACD4B7F76936}" type="pres">
      <dgm:prSet presAssocID="{372F9EC9-4CE6-4415-9867-8A930E89E39C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1559C797-C6AD-402B-8A17-59C0D499E9F8}" type="pres">
      <dgm:prSet presAssocID="{372F9EC9-4CE6-4415-9867-8A930E89E39C}" presName="parentText" presStyleLbl="node1" presStyleIdx="1" presStyleCnt="4" custScaleX="142857" custLinFactNeighborX="1266" custLinFactNeighborY="-138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26A361-BEBA-4539-9ACD-0D7698FE44EC}" type="pres">
      <dgm:prSet presAssocID="{372F9EC9-4CE6-4415-9867-8A930E89E39C}" presName="negativeSpace" presStyleCnt="0"/>
      <dgm:spPr/>
    </dgm:pt>
    <dgm:pt modelId="{26FE5550-3218-4037-9659-C40312F928F5}" type="pres">
      <dgm:prSet presAssocID="{372F9EC9-4CE6-4415-9867-8A930E89E39C}" presName="childText" presStyleLbl="conFgAcc1" presStyleIdx="1" presStyleCnt="4" custLinFactNeighborX="1389" custLinFactNeighborY="-77568">
        <dgm:presLayoutVars>
          <dgm:bulletEnabled val="1"/>
        </dgm:presLayoutVars>
      </dgm:prSet>
      <dgm:spPr/>
    </dgm:pt>
    <dgm:pt modelId="{AD6385E6-95EA-48B8-B3F0-E1D55CC8F15F}" type="pres">
      <dgm:prSet presAssocID="{4D672410-83EA-4240-98F6-88E1621A9E4D}" presName="spaceBetweenRectangles" presStyleCnt="0"/>
      <dgm:spPr/>
    </dgm:pt>
    <dgm:pt modelId="{B46F24AB-EFDF-4712-A1CB-065F6723DDFE}" type="pres">
      <dgm:prSet presAssocID="{2D9064D6-08B3-46D4-BA89-2BC4E4422124}" presName="parentLin" presStyleCnt="0"/>
      <dgm:spPr/>
    </dgm:pt>
    <dgm:pt modelId="{28A4ABED-2987-40DC-83C5-86CF4B2FD95A}" type="pres">
      <dgm:prSet presAssocID="{2D9064D6-08B3-46D4-BA89-2BC4E4422124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73FEEC2C-E22F-41CF-8670-3F0B67514942}" type="pres">
      <dgm:prSet presAssocID="{2D9064D6-08B3-46D4-BA89-2BC4E4422124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0D9FCF-6D82-4B9C-81DA-08E756558B2D}" type="pres">
      <dgm:prSet presAssocID="{2D9064D6-08B3-46D4-BA89-2BC4E4422124}" presName="negativeSpace" presStyleCnt="0"/>
      <dgm:spPr/>
    </dgm:pt>
    <dgm:pt modelId="{35C55E97-CC94-433D-A9C9-B9773259F21A}" type="pres">
      <dgm:prSet presAssocID="{2D9064D6-08B3-46D4-BA89-2BC4E4422124}" presName="childText" presStyleLbl="conFgAcc1" presStyleIdx="2" presStyleCnt="4" custLinFactY="-20853" custLinFactNeighborX="131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70AC33-47B0-469D-92F3-40E8DB56013E}" type="pres">
      <dgm:prSet presAssocID="{6D292138-EEAA-410C-BA02-7A550D061BD3}" presName="spaceBetweenRectangles" presStyleCnt="0"/>
      <dgm:spPr/>
    </dgm:pt>
    <dgm:pt modelId="{C5A9DB60-FEA5-4125-BBF6-2AF3E4948CD2}" type="pres">
      <dgm:prSet presAssocID="{49F5BB3A-F986-463C-85D1-8D6B8FE50F8F}" presName="parentLin" presStyleCnt="0"/>
      <dgm:spPr/>
    </dgm:pt>
    <dgm:pt modelId="{9624A5F6-FC4A-4682-8DB0-2DF2B88CFAEC}" type="pres">
      <dgm:prSet presAssocID="{49F5BB3A-F986-463C-85D1-8D6B8FE50F8F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9BFAF34E-6D28-43E1-9011-C527035FB3F4}" type="pres">
      <dgm:prSet presAssocID="{49F5BB3A-F986-463C-85D1-8D6B8FE50F8F}" presName="parentText" presStyleLbl="node1" presStyleIdx="3" presStyleCnt="4" custScaleX="142857" custLinFactNeighborX="-1235" custLinFactNeighborY="1082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99CBCA-E9BD-43E0-9634-00F408B18682}" type="pres">
      <dgm:prSet presAssocID="{49F5BB3A-F986-463C-85D1-8D6B8FE50F8F}" presName="negativeSpace" presStyleCnt="0"/>
      <dgm:spPr/>
    </dgm:pt>
    <dgm:pt modelId="{AA7A61E7-FFC6-49A3-9D70-DB827B297B1B}" type="pres">
      <dgm:prSet presAssocID="{49F5BB3A-F986-463C-85D1-8D6B8FE50F8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C268439-1E1C-4916-A811-794705BDF780}" type="presOf" srcId="{4DB4FB59-FD01-4ACE-B85B-2291117B8B77}" destId="{D21F1FC6-1DAB-4F41-A8CC-DB0DBF5D621E}" srcOrd="1" destOrd="0" presId="urn:microsoft.com/office/officeart/2005/8/layout/list1"/>
    <dgm:cxn modelId="{B289CBEF-0C28-47B9-8372-8C5B9456D3FB}" type="presOf" srcId="{49F5BB3A-F986-463C-85D1-8D6B8FE50F8F}" destId="{9BFAF34E-6D28-43E1-9011-C527035FB3F4}" srcOrd="1" destOrd="0" presId="urn:microsoft.com/office/officeart/2005/8/layout/list1"/>
    <dgm:cxn modelId="{75E94544-91AA-416A-B9A4-F271FD4A383D}" type="presOf" srcId="{4DB4FB59-FD01-4ACE-B85B-2291117B8B77}" destId="{FF88614B-072B-4033-B71C-74D5EDC07247}" srcOrd="0" destOrd="0" presId="urn:microsoft.com/office/officeart/2005/8/layout/list1"/>
    <dgm:cxn modelId="{EC87970C-4769-4CBE-A847-CC010B6909DC}" type="presOf" srcId="{2D9064D6-08B3-46D4-BA89-2BC4E4422124}" destId="{28A4ABED-2987-40DC-83C5-86CF4B2FD95A}" srcOrd="0" destOrd="0" presId="urn:microsoft.com/office/officeart/2005/8/layout/list1"/>
    <dgm:cxn modelId="{E3DDA829-A457-4727-8D2A-8E743E7A4992}" type="presOf" srcId="{372F9EC9-4CE6-4415-9867-8A930E89E39C}" destId="{1559C797-C6AD-402B-8A17-59C0D499E9F8}" srcOrd="1" destOrd="0" presId="urn:microsoft.com/office/officeart/2005/8/layout/list1"/>
    <dgm:cxn modelId="{2F530FF3-42F1-47E7-BBB1-ED0F25344323}" srcId="{7BFF1A6E-80AD-448E-BB76-16C3424C2C6E}" destId="{4DB4FB59-FD01-4ACE-B85B-2291117B8B77}" srcOrd="0" destOrd="0" parTransId="{88823081-E698-471B-A37C-72808792C86B}" sibTransId="{7F4D6E59-C45D-496D-8D63-2BFB99CCAAFB}"/>
    <dgm:cxn modelId="{FB4DE10F-5761-4B2E-BFBA-84116AB99D0B}" type="presOf" srcId="{7BFF1A6E-80AD-448E-BB76-16C3424C2C6E}" destId="{34778C9A-5791-4AC9-A8E2-0D52AE4F2945}" srcOrd="0" destOrd="0" presId="urn:microsoft.com/office/officeart/2005/8/layout/list1"/>
    <dgm:cxn modelId="{B4B364CB-9171-4EC5-AC9D-9A1A5CA32FD5}" srcId="{7BFF1A6E-80AD-448E-BB76-16C3424C2C6E}" destId="{372F9EC9-4CE6-4415-9867-8A930E89E39C}" srcOrd="1" destOrd="0" parTransId="{4B4833C1-B5D1-4777-A707-08487D00CF53}" sibTransId="{4D672410-83EA-4240-98F6-88E1621A9E4D}"/>
    <dgm:cxn modelId="{B0AEA46A-6C8F-4B73-BAD2-230AA19FE30C}" type="presOf" srcId="{49F5BB3A-F986-463C-85D1-8D6B8FE50F8F}" destId="{9624A5F6-FC4A-4682-8DB0-2DF2B88CFAEC}" srcOrd="0" destOrd="0" presId="urn:microsoft.com/office/officeart/2005/8/layout/list1"/>
    <dgm:cxn modelId="{8E546188-B230-48EA-BDA2-9D9B276C242D}" srcId="{7BFF1A6E-80AD-448E-BB76-16C3424C2C6E}" destId="{2D9064D6-08B3-46D4-BA89-2BC4E4422124}" srcOrd="2" destOrd="0" parTransId="{4CA4B356-FB6E-4C82-8837-E469FF037DC5}" sibTransId="{6D292138-EEAA-410C-BA02-7A550D061BD3}"/>
    <dgm:cxn modelId="{951F55A3-CE89-472E-91BA-C4A1A6CF453F}" srcId="{7BFF1A6E-80AD-448E-BB76-16C3424C2C6E}" destId="{49F5BB3A-F986-463C-85D1-8D6B8FE50F8F}" srcOrd="3" destOrd="0" parTransId="{B9C6B212-5D29-4D9A-8590-9F88C6FC1E42}" sibTransId="{5FFCA5D5-A5BA-46CF-826F-6477C285D1D2}"/>
    <dgm:cxn modelId="{8BCAFF53-C945-4AE0-9DB9-99145D6E194A}" type="presOf" srcId="{2D9064D6-08B3-46D4-BA89-2BC4E4422124}" destId="{73FEEC2C-E22F-41CF-8670-3F0B67514942}" srcOrd="1" destOrd="0" presId="urn:microsoft.com/office/officeart/2005/8/layout/list1"/>
    <dgm:cxn modelId="{54AE121B-E931-4F21-B38C-18A1867F7B8C}" type="presOf" srcId="{372F9EC9-4CE6-4415-9867-8A930E89E39C}" destId="{AAE559BE-2BC6-4617-A805-ACD4B7F76936}" srcOrd="0" destOrd="0" presId="urn:microsoft.com/office/officeart/2005/8/layout/list1"/>
    <dgm:cxn modelId="{A4EFDD10-6321-4775-953E-71B198083E17}" type="presParOf" srcId="{34778C9A-5791-4AC9-A8E2-0D52AE4F2945}" destId="{888D76A2-D531-4270-A832-0BEBE561E54F}" srcOrd="0" destOrd="0" presId="urn:microsoft.com/office/officeart/2005/8/layout/list1"/>
    <dgm:cxn modelId="{4E5A9121-FB54-4A08-837B-A0B1D97804D0}" type="presParOf" srcId="{888D76A2-D531-4270-A832-0BEBE561E54F}" destId="{FF88614B-072B-4033-B71C-74D5EDC07247}" srcOrd="0" destOrd="0" presId="urn:microsoft.com/office/officeart/2005/8/layout/list1"/>
    <dgm:cxn modelId="{A6D01716-A727-4862-9D5F-645F85311FFD}" type="presParOf" srcId="{888D76A2-D531-4270-A832-0BEBE561E54F}" destId="{D21F1FC6-1DAB-4F41-A8CC-DB0DBF5D621E}" srcOrd="1" destOrd="0" presId="urn:microsoft.com/office/officeart/2005/8/layout/list1"/>
    <dgm:cxn modelId="{E7A7AE23-2C0A-4170-AA6B-B79D6672BA42}" type="presParOf" srcId="{34778C9A-5791-4AC9-A8E2-0D52AE4F2945}" destId="{A836435F-4A10-4BFC-AA7E-5C1B18C6E60C}" srcOrd="1" destOrd="0" presId="urn:microsoft.com/office/officeart/2005/8/layout/list1"/>
    <dgm:cxn modelId="{8F43AC6A-FF2E-49E8-96B1-64062B213E57}" type="presParOf" srcId="{34778C9A-5791-4AC9-A8E2-0D52AE4F2945}" destId="{8AAC77D9-30EA-48DB-9562-692024290ECE}" srcOrd="2" destOrd="0" presId="urn:microsoft.com/office/officeart/2005/8/layout/list1"/>
    <dgm:cxn modelId="{D62172B8-384F-4E75-BF5D-7B58475072A9}" type="presParOf" srcId="{34778C9A-5791-4AC9-A8E2-0D52AE4F2945}" destId="{BE619126-8304-49E0-A6E5-E72C8FD31465}" srcOrd="3" destOrd="0" presId="urn:microsoft.com/office/officeart/2005/8/layout/list1"/>
    <dgm:cxn modelId="{5B004E9D-5677-42BF-8E6F-04EB26E0E7A1}" type="presParOf" srcId="{34778C9A-5791-4AC9-A8E2-0D52AE4F2945}" destId="{7C9E58A3-D7B2-44AC-A791-CFAB2B3D0D6A}" srcOrd="4" destOrd="0" presId="urn:microsoft.com/office/officeart/2005/8/layout/list1"/>
    <dgm:cxn modelId="{A5C015D0-C2DA-4A72-A8E9-F7BD600DA378}" type="presParOf" srcId="{7C9E58A3-D7B2-44AC-A791-CFAB2B3D0D6A}" destId="{AAE559BE-2BC6-4617-A805-ACD4B7F76936}" srcOrd="0" destOrd="0" presId="urn:microsoft.com/office/officeart/2005/8/layout/list1"/>
    <dgm:cxn modelId="{4B11DAC3-641A-4E09-867E-F706DC8FECE6}" type="presParOf" srcId="{7C9E58A3-D7B2-44AC-A791-CFAB2B3D0D6A}" destId="{1559C797-C6AD-402B-8A17-59C0D499E9F8}" srcOrd="1" destOrd="0" presId="urn:microsoft.com/office/officeart/2005/8/layout/list1"/>
    <dgm:cxn modelId="{A2FBB91C-183C-4FC0-93F7-314673D1946E}" type="presParOf" srcId="{34778C9A-5791-4AC9-A8E2-0D52AE4F2945}" destId="{9B26A361-BEBA-4539-9ACD-0D7698FE44EC}" srcOrd="5" destOrd="0" presId="urn:microsoft.com/office/officeart/2005/8/layout/list1"/>
    <dgm:cxn modelId="{040B9538-7375-46DF-BE68-B7980DEA5534}" type="presParOf" srcId="{34778C9A-5791-4AC9-A8E2-0D52AE4F2945}" destId="{26FE5550-3218-4037-9659-C40312F928F5}" srcOrd="6" destOrd="0" presId="urn:microsoft.com/office/officeart/2005/8/layout/list1"/>
    <dgm:cxn modelId="{8B60ADDE-4098-4FD2-AD7C-CF8DF28E8E77}" type="presParOf" srcId="{34778C9A-5791-4AC9-A8E2-0D52AE4F2945}" destId="{AD6385E6-95EA-48B8-B3F0-E1D55CC8F15F}" srcOrd="7" destOrd="0" presId="urn:microsoft.com/office/officeart/2005/8/layout/list1"/>
    <dgm:cxn modelId="{5110FEBC-5576-4C8E-B690-E2B1DD63F286}" type="presParOf" srcId="{34778C9A-5791-4AC9-A8E2-0D52AE4F2945}" destId="{B46F24AB-EFDF-4712-A1CB-065F6723DDFE}" srcOrd="8" destOrd="0" presId="urn:microsoft.com/office/officeart/2005/8/layout/list1"/>
    <dgm:cxn modelId="{9D64228F-241A-485D-B3E6-798507ACFDBE}" type="presParOf" srcId="{B46F24AB-EFDF-4712-A1CB-065F6723DDFE}" destId="{28A4ABED-2987-40DC-83C5-86CF4B2FD95A}" srcOrd="0" destOrd="0" presId="urn:microsoft.com/office/officeart/2005/8/layout/list1"/>
    <dgm:cxn modelId="{AE209233-F030-4962-B865-A73DFE10D74F}" type="presParOf" srcId="{B46F24AB-EFDF-4712-A1CB-065F6723DDFE}" destId="{73FEEC2C-E22F-41CF-8670-3F0B67514942}" srcOrd="1" destOrd="0" presId="urn:microsoft.com/office/officeart/2005/8/layout/list1"/>
    <dgm:cxn modelId="{5E978F99-157C-45D6-A011-35FCEFDB2B48}" type="presParOf" srcId="{34778C9A-5791-4AC9-A8E2-0D52AE4F2945}" destId="{F20D9FCF-6D82-4B9C-81DA-08E756558B2D}" srcOrd="9" destOrd="0" presId="urn:microsoft.com/office/officeart/2005/8/layout/list1"/>
    <dgm:cxn modelId="{8820756D-2CD4-4797-8C27-4094B7F36C70}" type="presParOf" srcId="{34778C9A-5791-4AC9-A8E2-0D52AE4F2945}" destId="{35C55E97-CC94-433D-A9C9-B9773259F21A}" srcOrd="10" destOrd="0" presId="urn:microsoft.com/office/officeart/2005/8/layout/list1"/>
    <dgm:cxn modelId="{0AF88559-FDAE-4FBD-979E-96745B9FC378}" type="presParOf" srcId="{34778C9A-5791-4AC9-A8E2-0D52AE4F2945}" destId="{1E70AC33-47B0-469D-92F3-40E8DB56013E}" srcOrd="11" destOrd="0" presId="urn:microsoft.com/office/officeart/2005/8/layout/list1"/>
    <dgm:cxn modelId="{68E08997-3452-454F-A8FB-9E76F00D45C4}" type="presParOf" srcId="{34778C9A-5791-4AC9-A8E2-0D52AE4F2945}" destId="{C5A9DB60-FEA5-4125-BBF6-2AF3E4948CD2}" srcOrd="12" destOrd="0" presId="urn:microsoft.com/office/officeart/2005/8/layout/list1"/>
    <dgm:cxn modelId="{0E7B4053-E1D8-49B5-9BDB-81FCB8385995}" type="presParOf" srcId="{C5A9DB60-FEA5-4125-BBF6-2AF3E4948CD2}" destId="{9624A5F6-FC4A-4682-8DB0-2DF2B88CFAEC}" srcOrd="0" destOrd="0" presId="urn:microsoft.com/office/officeart/2005/8/layout/list1"/>
    <dgm:cxn modelId="{347460FF-15E8-4283-9F6D-7A139C61AF0A}" type="presParOf" srcId="{C5A9DB60-FEA5-4125-BBF6-2AF3E4948CD2}" destId="{9BFAF34E-6D28-43E1-9011-C527035FB3F4}" srcOrd="1" destOrd="0" presId="urn:microsoft.com/office/officeart/2005/8/layout/list1"/>
    <dgm:cxn modelId="{B54644B7-C457-4ABA-8B1D-C3D9BE53DE72}" type="presParOf" srcId="{34778C9A-5791-4AC9-A8E2-0D52AE4F2945}" destId="{F899CBCA-E9BD-43E0-9634-00F408B18682}" srcOrd="13" destOrd="0" presId="urn:microsoft.com/office/officeart/2005/8/layout/list1"/>
    <dgm:cxn modelId="{64DC1AE9-0474-4561-A27E-1B5393A33CC6}" type="presParOf" srcId="{34778C9A-5791-4AC9-A8E2-0D52AE4F2945}" destId="{AA7A61E7-FFC6-49A3-9D70-DB827B297B1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174C0B-B63F-4796-9616-195A7A9FF47A}">
      <dsp:nvSpPr>
        <dsp:cNvPr id="0" name=""/>
        <dsp:cNvSpPr/>
      </dsp:nvSpPr>
      <dsp:spPr>
        <a:xfrm>
          <a:off x="0" y="217715"/>
          <a:ext cx="6019800" cy="55044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69BB6F-0746-403C-B363-7E9C39C91CE4}">
      <dsp:nvSpPr>
        <dsp:cNvPr id="0" name=""/>
        <dsp:cNvSpPr/>
      </dsp:nvSpPr>
      <dsp:spPr>
        <a:xfrm>
          <a:off x="203200" y="228600"/>
          <a:ext cx="5804818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274" tIns="0" rIns="159274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b="1" i="0" kern="1200" dirty="0" smtClean="0"/>
            <a:t>শাহানাজ বেগম</a:t>
          </a:r>
          <a:endParaRPr lang="en-US" sz="4000" b="1" i="0" kern="1200" dirty="0"/>
        </a:p>
      </dsp:txBody>
      <dsp:txXfrm>
        <a:off x="224816" y="250216"/>
        <a:ext cx="5761586" cy="399568"/>
      </dsp:txXfrm>
    </dsp:sp>
    <dsp:sp modelId="{CD9C245F-3035-481D-BB77-692347B818CB}">
      <dsp:nvSpPr>
        <dsp:cNvPr id="0" name=""/>
        <dsp:cNvSpPr/>
      </dsp:nvSpPr>
      <dsp:spPr>
        <a:xfrm>
          <a:off x="0" y="1101175"/>
          <a:ext cx="60198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C9A282-6BE8-49AE-A0D1-CFA0C07D35FA}">
      <dsp:nvSpPr>
        <dsp:cNvPr id="0" name=""/>
        <dsp:cNvSpPr/>
      </dsp:nvSpPr>
      <dsp:spPr>
        <a:xfrm>
          <a:off x="273360" y="879775"/>
          <a:ext cx="5741977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274" tIns="0" rIns="159274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1" i="0" kern="1200" dirty="0" smtClean="0">
              <a:solidFill>
                <a:schemeClr val="tx2">
                  <a:lumMod val="50000"/>
                </a:schemeClr>
              </a:solidFill>
            </a:rPr>
            <a:t>সহকারী শিক্ষক (কম্পিউটার)</a:t>
          </a:r>
          <a:endParaRPr lang="en-US" sz="3200" b="1" i="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294976" y="901391"/>
        <a:ext cx="5698745" cy="399568"/>
      </dsp:txXfrm>
    </dsp:sp>
    <dsp:sp modelId="{E6411856-A5C3-4CE6-B960-74056F001FE6}">
      <dsp:nvSpPr>
        <dsp:cNvPr id="0" name=""/>
        <dsp:cNvSpPr/>
      </dsp:nvSpPr>
      <dsp:spPr>
        <a:xfrm>
          <a:off x="0" y="1791120"/>
          <a:ext cx="6019800" cy="55909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B4E0C-B6F6-47EC-B5F0-5789DD3D60B8}">
      <dsp:nvSpPr>
        <dsp:cNvPr id="0" name=""/>
        <dsp:cNvSpPr/>
      </dsp:nvSpPr>
      <dsp:spPr>
        <a:xfrm>
          <a:off x="286587" y="1605961"/>
          <a:ext cx="5731737" cy="442800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274" tIns="0" rIns="159274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1" i="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মঠখোলা বালিকা উচ্চ বিদ্যালয়</a:t>
          </a:r>
          <a:endParaRPr lang="en-US" sz="3200" b="1" i="0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>
        <a:off x="308203" y="1627577"/>
        <a:ext cx="5688505" cy="399568"/>
      </dsp:txXfrm>
    </dsp:sp>
    <dsp:sp modelId="{10A5BD4A-1070-4A31-8227-5855EF825791}">
      <dsp:nvSpPr>
        <dsp:cNvPr id="0" name=""/>
        <dsp:cNvSpPr/>
      </dsp:nvSpPr>
      <dsp:spPr>
        <a:xfrm>
          <a:off x="0" y="2667001"/>
          <a:ext cx="60198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FA6734-A8BE-4A2F-8F60-41A1B25BF9F3}">
      <dsp:nvSpPr>
        <dsp:cNvPr id="0" name=""/>
        <dsp:cNvSpPr/>
      </dsp:nvSpPr>
      <dsp:spPr>
        <a:xfrm>
          <a:off x="286587" y="2421667"/>
          <a:ext cx="5731737" cy="442800"/>
        </a:xfrm>
        <a:prstGeom prst="round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274" tIns="0" rIns="159274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1" i="0" kern="1200" dirty="0" smtClean="0">
              <a:solidFill>
                <a:schemeClr val="accent3">
                  <a:lumMod val="40000"/>
                  <a:lumOff val="60000"/>
                </a:schemeClr>
              </a:solidFill>
            </a:rPr>
            <a:t>পাকুন্দিয়া, কিশোরগঞ্জ।</a:t>
          </a:r>
          <a:endParaRPr lang="en-US" sz="3200" b="1" i="0" kern="1200" dirty="0">
            <a:solidFill>
              <a:schemeClr val="accent3">
                <a:lumMod val="40000"/>
                <a:lumOff val="60000"/>
              </a:schemeClr>
            </a:solidFill>
          </a:endParaRPr>
        </a:p>
      </dsp:txBody>
      <dsp:txXfrm>
        <a:off x="308203" y="2443283"/>
        <a:ext cx="5688505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AF7FE-23A2-4285-8F35-79284F13826A}">
      <dsp:nvSpPr>
        <dsp:cNvPr id="0" name=""/>
        <dsp:cNvSpPr/>
      </dsp:nvSpPr>
      <dsp:spPr>
        <a:xfrm>
          <a:off x="0" y="464019"/>
          <a:ext cx="5334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F1AD6A-B9DD-4DC7-AF9F-4B930DB5C27E}">
      <dsp:nvSpPr>
        <dsp:cNvPr id="0" name=""/>
        <dsp:cNvSpPr/>
      </dsp:nvSpPr>
      <dsp:spPr>
        <a:xfrm>
          <a:off x="304800" y="6459"/>
          <a:ext cx="4267200" cy="9151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b="1" kern="1200" dirty="0" smtClean="0"/>
            <a:t>শ্রেণিঃ অষ্টম</a:t>
          </a:r>
          <a:endParaRPr lang="en-US" sz="4400" b="1" kern="1200" dirty="0"/>
        </a:p>
      </dsp:txBody>
      <dsp:txXfrm>
        <a:off x="349472" y="51131"/>
        <a:ext cx="4177856" cy="825776"/>
      </dsp:txXfrm>
    </dsp:sp>
    <dsp:sp modelId="{7E4452B4-A432-497F-A31F-80D027B00151}">
      <dsp:nvSpPr>
        <dsp:cNvPr id="0" name=""/>
        <dsp:cNvSpPr/>
      </dsp:nvSpPr>
      <dsp:spPr>
        <a:xfrm>
          <a:off x="0" y="1870179"/>
          <a:ext cx="5334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3436168"/>
              <a:satOff val="-29185"/>
              <a:lumOff val="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C90758-8205-4323-9F76-902FDEB2D17B}">
      <dsp:nvSpPr>
        <dsp:cNvPr id="0" name=""/>
        <dsp:cNvSpPr/>
      </dsp:nvSpPr>
      <dsp:spPr>
        <a:xfrm>
          <a:off x="304800" y="1412619"/>
          <a:ext cx="4267200" cy="915120"/>
        </a:xfrm>
        <a:prstGeom prst="roundRect">
          <a:avLst/>
        </a:prstGeom>
        <a:solidFill>
          <a:schemeClr val="accent3">
            <a:hueOff val="-3436168"/>
            <a:satOff val="-29185"/>
            <a:lumOff val="97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b="1" kern="1200" dirty="0" smtClean="0"/>
            <a:t>বিষয়ঃ বাংলা</a:t>
          </a:r>
          <a:endParaRPr lang="en-US" sz="4400" b="1" kern="1200" dirty="0"/>
        </a:p>
      </dsp:txBody>
      <dsp:txXfrm>
        <a:off x="349472" y="1457291"/>
        <a:ext cx="4177856" cy="825776"/>
      </dsp:txXfrm>
    </dsp:sp>
    <dsp:sp modelId="{92AD9F0A-6434-4001-B716-B717A4201618}">
      <dsp:nvSpPr>
        <dsp:cNvPr id="0" name=""/>
        <dsp:cNvSpPr/>
      </dsp:nvSpPr>
      <dsp:spPr>
        <a:xfrm>
          <a:off x="0" y="3276340"/>
          <a:ext cx="5334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6872335"/>
              <a:satOff val="-58371"/>
              <a:lumOff val="1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A4BFD9-F361-4F85-8F11-3ED8E40EC0CF}">
      <dsp:nvSpPr>
        <dsp:cNvPr id="0" name=""/>
        <dsp:cNvSpPr/>
      </dsp:nvSpPr>
      <dsp:spPr>
        <a:xfrm>
          <a:off x="304800" y="2818780"/>
          <a:ext cx="4267200" cy="915120"/>
        </a:xfrm>
        <a:prstGeom prst="roundRect">
          <a:avLst/>
        </a:prstGeom>
        <a:solidFill>
          <a:schemeClr val="accent3">
            <a:hueOff val="-6872335"/>
            <a:satOff val="-58371"/>
            <a:lumOff val="195"/>
            <a:alphaOff val="0"/>
          </a:schemeClr>
        </a:solidFill>
        <a:ln w="1905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b="1" kern="1200" dirty="0" smtClean="0"/>
            <a:t>অধ্যায়ঃ সপ্তম</a:t>
          </a:r>
          <a:endParaRPr lang="en-US" sz="4400" b="1" kern="1200" dirty="0"/>
        </a:p>
      </dsp:txBody>
      <dsp:txXfrm>
        <a:off x="349472" y="2863452"/>
        <a:ext cx="4177856" cy="8257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4C849-1946-42E0-B9D4-04FDA9E43C49}">
      <dsp:nvSpPr>
        <dsp:cNvPr id="0" name=""/>
        <dsp:cNvSpPr/>
      </dsp:nvSpPr>
      <dsp:spPr>
        <a:xfrm>
          <a:off x="0" y="369479"/>
          <a:ext cx="67818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E4907-4A4D-4F0D-8341-D50AFE58746B}">
      <dsp:nvSpPr>
        <dsp:cNvPr id="0" name=""/>
        <dsp:cNvSpPr/>
      </dsp:nvSpPr>
      <dsp:spPr>
        <a:xfrm>
          <a:off x="322864" y="44759"/>
          <a:ext cx="6457273" cy="649440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79435" tIns="0" rIns="17943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7030A0"/>
              </a:solidFill>
            </a:rPr>
            <a:t>►</a:t>
          </a:r>
          <a:r>
            <a:rPr lang="bn-BD" sz="2800" b="1" kern="1200" dirty="0" smtClean="0">
              <a:solidFill>
                <a:srgbClr val="7030A0"/>
              </a:solidFill>
            </a:rPr>
            <a:t>লেখকের পরিচিতি জানতে পারবে ।</a:t>
          </a:r>
        </a:p>
      </dsp:txBody>
      <dsp:txXfrm>
        <a:off x="354567" y="76462"/>
        <a:ext cx="6393867" cy="586034"/>
      </dsp:txXfrm>
    </dsp:sp>
    <dsp:sp modelId="{3B854077-612E-4828-91E7-D7094E92BE8A}">
      <dsp:nvSpPr>
        <dsp:cNvPr id="0" name=""/>
        <dsp:cNvSpPr/>
      </dsp:nvSpPr>
      <dsp:spPr>
        <a:xfrm>
          <a:off x="0" y="1367399"/>
          <a:ext cx="67818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709D45-CABD-4F6D-87B2-C0FF554BC9BD}">
      <dsp:nvSpPr>
        <dsp:cNvPr id="0" name=""/>
        <dsp:cNvSpPr/>
      </dsp:nvSpPr>
      <dsp:spPr>
        <a:xfrm>
          <a:off x="322864" y="1042679"/>
          <a:ext cx="6457273" cy="649440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9435" tIns="0" rIns="17943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accent6">
                  <a:lumMod val="50000"/>
                </a:schemeClr>
              </a:solidFill>
            </a:rPr>
            <a:t>►</a:t>
          </a:r>
          <a:r>
            <a:rPr lang="bn-BD" sz="2800" b="1" kern="1200" dirty="0" smtClean="0">
              <a:solidFill>
                <a:schemeClr val="accent6">
                  <a:lumMod val="50000"/>
                </a:schemeClr>
              </a:solidFill>
            </a:rPr>
            <a:t>লোকশিল্প কি তা বলতে পারবে।</a:t>
          </a:r>
          <a:endParaRPr lang="en-US" sz="28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54567" y="1074382"/>
        <a:ext cx="6393867" cy="586034"/>
      </dsp:txXfrm>
    </dsp:sp>
    <dsp:sp modelId="{CC2B4B95-1815-490E-A36F-5BF48E61F862}">
      <dsp:nvSpPr>
        <dsp:cNvPr id="0" name=""/>
        <dsp:cNvSpPr/>
      </dsp:nvSpPr>
      <dsp:spPr>
        <a:xfrm>
          <a:off x="0" y="2286000"/>
          <a:ext cx="67818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23D891-9D9D-4B38-B521-4E8BD2B1CBBB}">
      <dsp:nvSpPr>
        <dsp:cNvPr id="0" name=""/>
        <dsp:cNvSpPr/>
      </dsp:nvSpPr>
      <dsp:spPr>
        <a:xfrm>
          <a:off x="324526" y="2133599"/>
          <a:ext cx="6457273" cy="6494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179435" tIns="0" rIns="17943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0000"/>
              </a:solidFill>
            </a:rPr>
            <a:t>►</a:t>
          </a:r>
          <a:r>
            <a:rPr lang="bn-BD" sz="2400" b="1" kern="1200" dirty="0" smtClean="0">
              <a:solidFill>
                <a:srgbClr val="00B050"/>
              </a:solidFill>
            </a:rPr>
            <a:t>ঢাকাই মসলিন শাড়ি সম্পর্কে জানতে পারবে</a:t>
          </a:r>
          <a:endParaRPr lang="en-US" sz="2400" b="1" kern="1200" dirty="0">
            <a:solidFill>
              <a:srgbClr val="00B050"/>
            </a:solidFill>
          </a:endParaRPr>
        </a:p>
      </dsp:txBody>
      <dsp:txXfrm>
        <a:off x="356229" y="2165302"/>
        <a:ext cx="6393867" cy="586034"/>
      </dsp:txXfrm>
    </dsp:sp>
    <dsp:sp modelId="{342C22C1-A2D3-45F8-9F91-7A21D6C36E50}">
      <dsp:nvSpPr>
        <dsp:cNvPr id="0" name=""/>
        <dsp:cNvSpPr/>
      </dsp:nvSpPr>
      <dsp:spPr>
        <a:xfrm>
          <a:off x="0" y="3363240"/>
          <a:ext cx="67818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ED884-8E5A-4765-A53E-4C180DF78F68}">
      <dsp:nvSpPr>
        <dsp:cNvPr id="0" name=""/>
        <dsp:cNvSpPr/>
      </dsp:nvSpPr>
      <dsp:spPr>
        <a:xfrm>
          <a:off x="323195" y="3124927"/>
          <a:ext cx="6456204" cy="64944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79435" tIns="0" rIns="17943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0070C0"/>
              </a:solidFill>
            </a:rPr>
            <a:t>►</a:t>
          </a:r>
          <a:r>
            <a:rPr lang="bn-BD" sz="2400" b="1" kern="1200" dirty="0" smtClean="0">
              <a:solidFill>
                <a:srgbClr val="0070C0"/>
              </a:solidFill>
            </a:rPr>
            <a:t>দেশের অর্থনৈতিক উন্নয়নে লোকশিল্পের ব্যাখ্যা করতে পারবে  </a:t>
          </a:r>
          <a:endParaRPr lang="en-US" sz="2400" b="1" kern="1200" dirty="0">
            <a:solidFill>
              <a:srgbClr val="0070C0"/>
            </a:solidFill>
          </a:endParaRPr>
        </a:p>
      </dsp:txBody>
      <dsp:txXfrm>
        <a:off x="354898" y="3156630"/>
        <a:ext cx="6392798" cy="5860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C77D9-30EA-48DB-9562-692024290ECE}">
      <dsp:nvSpPr>
        <dsp:cNvPr id="0" name=""/>
        <dsp:cNvSpPr/>
      </dsp:nvSpPr>
      <dsp:spPr>
        <a:xfrm>
          <a:off x="0" y="15700"/>
          <a:ext cx="64008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1F1FC6-1DAB-4F41-A8CC-DB0DBF5D621E}">
      <dsp:nvSpPr>
        <dsp:cNvPr id="0" name=""/>
        <dsp:cNvSpPr/>
      </dsp:nvSpPr>
      <dsp:spPr>
        <a:xfrm>
          <a:off x="306294" y="0"/>
          <a:ext cx="6094505" cy="61992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355" tIns="0" rIns="16935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6">
                  <a:lumMod val="50000"/>
                </a:schemeClr>
              </a:solidFill>
            </a:rPr>
            <a:t>►</a:t>
          </a:r>
          <a:r>
            <a:rPr lang="bn-BD" sz="2400" b="1" kern="1200" dirty="0" smtClean="0">
              <a:solidFill>
                <a:schemeClr val="accent6">
                  <a:lumMod val="50000"/>
                </a:schemeClr>
              </a:solidFill>
            </a:rPr>
            <a:t> লোকশিল্প গ্রন্থের রচয়িতা কে</a:t>
          </a:r>
          <a:r>
            <a:rPr lang="bn-BD" sz="2400" kern="1200" dirty="0" smtClean="0">
              <a:solidFill>
                <a:schemeClr val="accent6">
                  <a:lumMod val="50000"/>
                </a:schemeClr>
              </a:solidFill>
            </a:rPr>
            <a:t>?</a:t>
          </a:r>
          <a:endParaRPr lang="en-US" sz="24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36556" y="30262"/>
        <a:ext cx="6033981" cy="559396"/>
      </dsp:txXfrm>
    </dsp:sp>
    <dsp:sp modelId="{26FE5550-3218-4037-9659-C40312F928F5}">
      <dsp:nvSpPr>
        <dsp:cNvPr id="0" name=""/>
        <dsp:cNvSpPr/>
      </dsp:nvSpPr>
      <dsp:spPr>
        <a:xfrm>
          <a:off x="0" y="1193037"/>
          <a:ext cx="64008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59C797-C6AD-402B-8A17-59C0D499E9F8}">
      <dsp:nvSpPr>
        <dsp:cNvPr id="0" name=""/>
        <dsp:cNvSpPr/>
      </dsp:nvSpPr>
      <dsp:spPr>
        <a:xfrm>
          <a:off x="306294" y="962441"/>
          <a:ext cx="6094505" cy="61992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355" tIns="0" rIns="16935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accent2">
                  <a:lumMod val="50000"/>
                </a:schemeClr>
              </a:solidFill>
            </a:rPr>
            <a:t>►</a:t>
          </a:r>
          <a:r>
            <a:rPr lang="as-IN" sz="2800" b="1" kern="1200" dirty="0" smtClean="0">
              <a:solidFill>
                <a:schemeClr val="accent2">
                  <a:lumMod val="50000"/>
                </a:schemeClr>
              </a:solidFill>
            </a:rPr>
            <a:t>লোকশিল্প</a:t>
          </a:r>
          <a:r>
            <a:rPr lang="bn-BD" sz="2800" b="1" kern="1200" dirty="0" smtClean="0">
              <a:solidFill>
                <a:schemeClr val="accent2">
                  <a:lumMod val="50000"/>
                </a:schemeClr>
              </a:solidFill>
            </a:rPr>
            <a:t> কি</a:t>
          </a:r>
          <a:r>
            <a:rPr lang="bn-BD" sz="2800" kern="1200" dirty="0" smtClean="0">
              <a:solidFill>
                <a:schemeClr val="accent2">
                  <a:lumMod val="50000"/>
                </a:schemeClr>
              </a:solidFill>
            </a:rPr>
            <a:t>?</a:t>
          </a:r>
          <a:endParaRPr lang="en-US" sz="28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336556" y="992703"/>
        <a:ext cx="6033981" cy="559396"/>
      </dsp:txXfrm>
    </dsp:sp>
    <dsp:sp modelId="{35C55E97-CC94-433D-A9C9-B9773259F21A}">
      <dsp:nvSpPr>
        <dsp:cNvPr id="0" name=""/>
        <dsp:cNvSpPr/>
      </dsp:nvSpPr>
      <dsp:spPr>
        <a:xfrm>
          <a:off x="0" y="2009805"/>
          <a:ext cx="64008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FEEC2C-E22F-41CF-8670-3F0B67514942}">
      <dsp:nvSpPr>
        <dsp:cNvPr id="0" name=""/>
        <dsp:cNvSpPr/>
      </dsp:nvSpPr>
      <dsp:spPr>
        <a:xfrm>
          <a:off x="304725" y="1923600"/>
          <a:ext cx="6094505" cy="61992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355" tIns="0" rIns="16935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accent2">
                  <a:lumMod val="50000"/>
                </a:schemeClr>
              </a:solidFill>
            </a:rPr>
            <a:t>►</a:t>
          </a:r>
          <a:r>
            <a:rPr lang="bn-BD" sz="2000" b="1" kern="1200" dirty="0" smtClean="0">
              <a:solidFill>
                <a:schemeClr val="accent2">
                  <a:lumMod val="50000"/>
                </a:schemeClr>
              </a:solidFill>
            </a:rPr>
            <a:t>আমাদের কোন লোকশিল্পটি বর্তমানে লুপ্তপ্রায়?</a:t>
          </a:r>
          <a:endParaRPr lang="en-US" sz="20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334987" y="1953862"/>
        <a:ext cx="6033981" cy="559396"/>
      </dsp:txXfrm>
    </dsp:sp>
    <dsp:sp modelId="{AA7A61E7-FFC6-49A3-9D70-DB827B297B1B}">
      <dsp:nvSpPr>
        <dsp:cNvPr id="0" name=""/>
        <dsp:cNvSpPr/>
      </dsp:nvSpPr>
      <dsp:spPr>
        <a:xfrm>
          <a:off x="0" y="3186120"/>
          <a:ext cx="640080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FAF34E-6D28-43E1-9011-C527035FB3F4}">
      <dsp:nvSpPr>
        <dsp:cNvPr id="0" name=""/>
        <dsp:cNvSpPr/>
      </dsp:nvSpPr>
      <dsp:spPr>
        <a:xfrm>
          <a:off x="300962" y="2943253"/>
          <a:ext cx="6094505" cy="619920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355" tIns="0" rIns="16935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accent2">
                  <a:lumMod val="50000"/>
                </a:schemeClr>
              </a:solidFill>
            </a:rPr>
            <a:t>►</a:t>
          </a:r>
          <a:r>
            <a:rPr lang="bn-BD" sz="2400" b="1" kern="1200" dirty="0" smtClean="0">
              <a:solidFill>
                <a:schemeClr val="accent2">
                  <a:lumMod val="50000"/>
                </a:schemeClr>
              </a:solidFill>
            </a:rPr>
            <a:t>ঢাকার মসলিন কাদের বিলাসের বস্ত্র ছিল</a:t>
          </a:r>
          <a:r>
            <a:rPr lang="bn-BD" sz="2400" kern="1200" dirty="0" smtClean="0">
              <a:solidFill>
                <a:schemeClr val="accent2">
                  <a:lumMod val="50000"/>
                </a:schemeClr>
              </a:solidFill>
            </a:rPr>
            <a:t>?</a:t>
          </a:r>
        </a:p>
      </dsp:txBody>
      <dsp:txXfrm>
        <a:off x="331224" y="2973515"/>
        <a:ext cx="6033981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F38C6-F499-45BF-AF96-A8083B8F3FCD}" type="datetimeFigureOut">
              <a:rPr lang="en-US" smtClean="0"/>
              <a:t>9/23/2013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73A0B6-A8BA-4185-94D5-D716D28633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239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3A0B6-A8BA-4185-94D5-D716D28633E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615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2F523-BDFD-4D50-B5A2-C92E16468807}" type="datetimeFigureOut">
              <a:rPr lang="en-US" smtClean="0"/>
              <a:t>9/23/2013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A1D2-F6E9-42A7-8940-B1076F9999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2F523-BDFD-4D50-B5A2-C92E16468807}" type="datetimeFigureOut">
              <a:rPr lang="en-US" smtClean="0"/>
              <a:t>9/23/2013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A1D2-F6E9-42A7-8940-B1076F9999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2F523-BDFD-4D50-B5A2-C92E16468807}" type="datetimeFigureOut">
              <a:rPr lang="en-US" smtClean="0"/>
              <a:t>9/23/2013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A1D2-F6E9-42A7-8940-B1076F9999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2F523-BDFD-4D50-B5A2-C92E16468807}" type="datetimeFigureOut">
              <a:rPr lang="en-US" smtClean="0"/>
              <a:t>9/23/2013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A1D2-F6E9-42A7-8940-B1076F99998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2F523-BDFD-4D50-B5A2-C92E16468807}" type="datetimeFigureOut">
              <a:rPr lang="en-US" smtClean="0"/>
              <a:t>9/23/2013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A1D2-F6E9-42A7-8940-B1076F9999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2F523-BDFD-4D50-B5A2-C92E16468807}" type="datetimeFigureOut">
              <a:rPr lang="en-US" smtClean="0"/>
              <a:t>9/23/2013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A1D2-F6E9-42A7-8940-B1076F9999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2F523-BDFD-4D50-B5A2-C92E16468807}" type="datetimeFigureOut">
              <a:rPr lang="en-US" smtClean="0"/>
              <a:t>9/23/2013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A1D2-F6E9-42A7-8940-B1076F9999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2F523-BDFD-4D50-B5A2-C92E16468807}" type="datetimeFigureOut">
              <a:rPr lang="en-US" smtClean="0"/>
              <a:t>9/23/2013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3DA1D2-F6E9-42A7-8940-B1076F9999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2F523-BDFD-4D50-B5A2-C92E16468807}" type="datetimeFigureOut">
              <a:rPr lang="en-US" smtClean="0"/>
              <a:t>9/23/2013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A1D2-F6E9-42A7-8940-B1076F9999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2F523-BDFD-4D50-B5A2-C92E16468807}" type="datetimeFigureOut">
              <a:rPr lang="en-US" smtClean="0"/>
              <a:t>9/23/2013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A1D2-F6E9-42A7-8940-B1076F9999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2F523-BDFD-4D50-B5A2-C92E16468807}" type="datetimeFigureOut">
              <a:rPr lang="en-US" smtClean="0"/>
              <a:t>9/23/2013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DA1D2-F6E9-42A7-8940-B1076F99998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6C2F523-BDFD-4D50-B5A2-C92E16468807}" type="datetimeFigureOut">
              <a:rPr lang="en-US" smtClean="0"/>
              <a:t>9/23/2013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03DA1D2-F6E9-42A7-8940-B1076F99998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10.jpeg"/><Relationship Id="rId10" Type="http://schemas.openxmlformats.org/officeDocument/2006/relationships/image" Target="../media/image25.jpeg"/><Relationship Id="rId4" Type="http://schemas.openxmlformats.org/officeDocument/2006/relationships/image" Target="../media/image20.jpeg"/><Relationship Id="rId9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arkerIndrajit_1277172384_1-bful_flwers-3.jpg"/>
          <p:cNvPicPr>
            <a:picLocks noChangeAspect="1"/>
          </p:cNvPicPr>
          <p:nvPr/>
        </p:nvPicPr>
        <p:blipFill>
          <a:blip r:embed="rId2"/>
          <a:srcRect t="5280" r="1980" b="4950"/>
          <a:stretch>
            <a:fillRect/>
          </a:stretch>
        </p:blipFill>
        <p:spPr>
          <a:xfrm>
            <a:off x="0" y="12700"/>
            <a:ext cx="9144000" cy="678180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2" name="TextBox 1"/>
          <p:cNvSpPr txBox="1"/>
          <p:nvPr/>
        </p:nvSpPr>
        <p:spPr>
          <a:xfrm rot="19368103">
            <a:off x="137161" y="716642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স্বাগতম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77198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40149029"/>
              </p:ext>
            </p:extLst>
          </p:nvPr>
        </p:nvGraphicFramePr>
        <p:xfrm>
          <a:off x="1981200" y="1828800"/>
          <a:ext cx="60198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09800" y="294619"/>
            <a:ext cx="4521200" cy="110799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bn-BD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পরিচিতি</a:t>
            </a:r>
            <a:endParaRPr 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639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59173225"/>
              </p:ext>
            </p:extLst>
          </p:nvPr>
        </p:nvGraphicFramePr>
        <p:xfrm>
          <a:off x="1981200" y="381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702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-1612i3\Desktop\des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2895600" cy="23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oel-1612i3\Desktop\des\051212_0551_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0"/>
            <a:ext cx="29718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Doel-1612i3\Desktop\5_files\blank_data_003\549314_10200325924044813_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819399"/>
            <a:ext cx="2885680" cy="207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Doel-1612i3\Desktop\Punom\20_files\images_09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0" y="2667001"/>
            <a:ext cx="2717800" cy="238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oel-1612i3\Desktop\Punom\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30501"/>
            <a:ext cx="2895600" cy="231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Doel-1612i3\Desktop\des\Jamdani-202013072706484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0" y="76200"/>
            <a:ext cx="2717799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8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oel-1612i3\Desktop\Punom\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4267"/>
            <a:ext cx="43434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Doel-1612i3\Desktop\des\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76200"/>
            <a:ext cx="4114800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Doel-1612i3\Desktop\Punom\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135659"/>
            <a:ext cx="4114800" cy="271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790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oel-1612i3\Desktop\5_files\images_2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22098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oel-1612i3\Desktop\5_files\images_3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263525"/>
            <a:ext cx="21240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oel-1612i3\Desktop\5_files\images_36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28600"/>
            <a:ext cx="21621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7400" y="2667000"/>
            <a:ext cx="525780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70C0"/>
                </a:solidFill>
              </a:rPr>
              <a:t>আজকের পাঠঃ</a:t>
            </a:r>
            <a:endParaRPr lang="en-US" sz="48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3733800"/>
            <a:ext cx="7239000" cy="11079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accent2">
                    <a:lumMod val="75000"/>
                  </a:schemeClr>
                </a:solidFill>
              </a:rPr>
              <a:t>আমাদের লোকশিল্প</a:t>
            </a:r>
            <a:endParaRPr lang="en-US" sz="6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122" name="Picture 2" descr="C:\Users\Doel-1612i3\Desktop\Punom\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63524"/>
            <a:ext cx="1905000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21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41122170"/>
              </p:ext>
            </p:extLst>
          </p:nvPr>
        </p:nvGraphicFramePr>
        <p:xfrm>
          <a:off x="1752600" y="2057400"/>
          <a:ext cx="67818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Horizontal Scroll 10"/>
          <p:cNvSpPr/>
          <p:nvPr/>
        </p:nvSpPr>
        <p:spPr>
          <a:xfrm>
            <a:off x="2184400" y="0"/>
            <a:ext cx="4953000" cy="1676400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</a:rPr>
              <a:t>শিখনফল</a:t>
            </a:r>
            <a:endParaRPr lang="en-US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01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des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987281"/>
            <a:ext cx="2286000" cy="31985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33700" y="1338416"/>
            <a:ext cx="5791200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/>
              <a:t>জন্মঃ ১৯২১খ্রিঃ, কলকাতায়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933700" y="2167903"/>
            <a:ext cx="5791200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000" b="1" dirty="0" smtClean="0"/>
              <a:t>শিক্ষাজীবনঃ গভর্নমেন্ট ইন্সটিটিউট অব আর্ট,কলকাতা 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933700" y="2856243"/>
            <a:ext cx="6273800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000" b="1" dirty="0" smtClean="0"/>
              <a:t>কর্মজীবনঃ অধ্যাপক, ঢাকা চারু ও কারুকলা ইনস্টিটিউট।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908300" y="3581400"/>
            <a:ext cx="6248400" cy="707886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chemeClr val="tx1"/>
                </a:solidFill>
              </a:rPr>
              <a:t>সম্মাননাঃ প্রেসিডেন্ট স্বর্নপদক,স্বাধীনতা দিবস পদক ইত্যাদি।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33700" y="4512964"/>
            <a:ext cx="5981700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মৃত্যুঃ ১৯৮৮খ্রিঃ ঢাকায়</a:t>
            </a:r>
            <a:endParaRPr lang="en-US" sz="2400" b="1" dirty="0"/>
          </a:p>
        </p:txBody>
      </p:sp>
      <p:sp>
        <p:nvSpPr>
          <p:cNvPr id="11" name="Horizontal Scroll 10"/>
          <p:cNvSpPr/>
          <p:nvPr/>
        </p:nvSpPr>
        <p:spPr>
          <a:xfrm>
            <a:off x="3581400" y="76200"/>
            <a:ext cx="3848100" cy="990600"/>
          </a:xfrm>
          <a:prstGeom prst="horizontalScroll">
            <a:avLst>
              <a:gd name="adj" fmla="val 17308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লেখক পরিচিতি</a:t>
            </a:r>
            <a:endParaRPr 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54000" y="4443173"/>
            <a:ext cx="248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70C0"/>
                </a:solidFill>
              </a:rPr>
              <a:t>কামরুল হাসান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81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5_files\images_5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201"/>
            <a:ext cx="1638300" cy="223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Desktop\5_files\images_5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799" y="2687997"/>
            <a:ext cx="1600201" cy="174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-1612i3\Desktop\5_files\images_83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152400"/>
            <a:ext cx="1663700" cy="216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oel-1612i3\Desktop\Punom\q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08359"/>
            <a:ext cx="1676400" cy="210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oel-1612i3\Desktop\Punom\1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52400"/>
            <a:ext cx="1790700" cy="216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5638800"/>
            <a:ext cx="90138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B050"/>
                </a:solidFill>
              </a:rPr>
              <a:t>দেশি জিনিস দিয়ে দেশের মানুষের হাতে তৈরি শিল্পসম্মত দ্রব্যকে লোকশিল্প বলে</a:t>
            </a:r>
            <a:r>
              <a:rPr lang="bn-BD" sz="2800" b="1" dirty="0" smtClean="0"/>
              <a:t>।</a:t>
            </a:r>
            <a:endParaRPr lang="en-US" sz="2800" b="1" dirty="0"/>
          </a:p>
        </p:txBody>
      </p:sp>
      <p:pic>
        <p:nvPicPr>
          <p:cNvPr id="2050" name="Picture 2" descr="C:\Users\Doel-1612i3\Desktop\Punom\2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687997"/>
            <a:ext cx="167640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oel-1612i3\Desktop\Punom\2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2687997"/>
            <a:ext cx="167640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Doel-1612i3\Desktop\Punom\20_files\images_616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2700697"/>
            <a:ext cx="17907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Doel-1612i3\Desktop\des\3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2687997"/>
            <a:ext cx="198120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Doel-1612i3\Desktop\Punom\17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7360"/>
            <a:ext cx="2057400" cy="223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8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60700" y="3619498"/>
            <a:ext cx="58705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ঢাকাই মসলিন এককালে প্রবল আলোড়ন তুলেছিল।       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ঢাকার অদূরে ডেমরা এলাকায় তাঁতিরা তৈরি করত এ ধরনের কাপড়।</a:t>
            </a:r>
          </a:p>
        </p:txBody>
      </p:sp>
      <p:pic>
        <p:nvPicPr>
          <p:cNvPr id="2" name="Picture 2" descr="C:\Users\Doel-1612i3\Desktop\Punom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3197"/>
            <a:ext cx="2743200" cy="323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oel-1612i3\Desktop\Punom\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400" y="152400"/>
            <a:ext cx="2870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oel-1612i3\Desktop\Punom\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152399"/>
            <a:ext cx="2847975" cy="314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p Arrow 2"/>
          <p:cNvSpPr/>
          <p:nvPr/>
        </p:nvSpPr>
        <p:spPr>
          <a:xfrm>
            <a:off x="228600" y="3581399"/>
            <a:ext cx="2438400" cy="1308795"/>
          </a:xfrm>
          <a:prstGeom prst="up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মসলিন</a:t>
            </a:r>
            <a:endParaRPr lang="en-US" sz="24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33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-1612i3\Desktop\Punom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18" y="107495"/>
            <a:ext cx="4615249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oel-1612i3\Desktop\Punom\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13558"/>
            <a:ext cx="3962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4475609"/>
            <a:ext cx="8305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তৎকালীন মোঘল বাদশাহদের বিলাসের বস্তু ছিল মসলিন কাপড়।</a:t>
            </a:r>
          </a:p>
        </p:txBody>
      </p:sp>
    </p:spTree>
    <p:extLst>
      <p:ext uri="{BB962C8B-B14F-4D97-AF65-F5344CB8AC3E}">
        <p14:creationId xmlns:p14="http://schemas.microsoft.com/office/powerpoint/2010/main" val="98464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Punom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Desktop\Punom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01600"/>
            <a:ext cx="2895600" cy="271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-1612i3\Desktop\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14300"/>
            <a:ext cx="29718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3352800"/>
            <a:ext cx="868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মসলিন কাপড়ের বিশেষত্ব হলো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−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এটা খুব মিহি সুতা  </a:t>
            </a:r>
          </a:p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দ্বারা তৈরি হতো। এ সুতা এতই সুক্ষ্ম ছিল যে,ছোট একটি আংটির ভেতরে অনায়াসে প্রবেশ করিয়ে দেওয়া 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যেত কয়েকশ গজ কাপড় ।</a:t>
            </a:r>
            <a:endParaRPr lang="bn-BD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31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Punom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0480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Desktop\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76200"/>
            <a:ext cx="28194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-1612i3\Desktop\Punom\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76200"/>
            <a:ext cx="27432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oel-1612i3\Desktop\Punom\3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590800"/>
            <a:ext cx="248602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oel-1612i3\Desktop\Punom\3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590800"/>
            <a:ext cx="261937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15000" y="2590800"/>
            <a:ext cx="327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কোন  দেশের অর্থনৈতিক উন্নয়নের জন্য দরকার কর্মমুখিনতা বা কাজের সাথে নিজেকে জড়িয়ে রাখা  ।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1974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oel-1612i3\Desktop\Punom\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0800"/>
            <a:ext cx="6642100" cy="36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14800" y="4648200"/>
            <a:ext cx="4800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আমাদের লোকশিল্প শুধু আমাদের বিলাসিতার জন্যই নয়। এগুলো বিশ্বের উন্নত দেশের কাছেও সমাদৃত। </a:t>
            </a:r>
            <a:endParaRPr lang="en-US" sz="3200" dirty="0"/>
          </a:p>
        </p:txBody>
      </p:sp>
      <p:pic>
        <p:nvPicPr>
          <p:cNvPr id="4" name="Picture 3" descr="C:\Users\Doel-1612i3\Desktop\Punom\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657600"/>
            <a:ext cx="3773480" cy="316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Doel-1612i3\Desktop\Punom\11_files\images_0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0" y="38100"/>
            <a:ext cx="2466975" cy="356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636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Punom\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152400"/>
            <a:ext cx="43180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Desktop\Punom\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52400"/>
            <a:ext cx="43434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oel-1612i3\Desktop\Punom\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24200"/>
            <a:ext cx="43434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3467606"/>
            <a:ext cx="4191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বর্তমানে উন্নত জাতি গোষ্ঠীর মানুষ আমাদের লোকশিল্প অনেক মূল্য দিয়ে কিনছে।আমাদের লোকশিল্প জাতীয় জাদুঘরে সংরক্ষিত আছে।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586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oel-1612i3\Desktop\Punom\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62" y="152400"/>
            <a:ext cx="3659238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Doel-1612i3\Desktop\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425" y="152400"/>
            <a:ext cx="4511675" cy="289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Doel-1612i3\Desktop\Punom\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78" y="3429000"/>
            <a:ext cx="3804531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75200" y="3657600"/>
            <a:ext cx="3975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/>
              <a:t>বাংলাদেশের অনেক নারী পুরুষ এ শিল্পের সাথে জড়িত থেকে দেশী টাকা উপার্জন করছে।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3466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-1612i3\Desktop\Punom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1"/>
            <a:ext cx="3810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48200" y="3657600"/>
            <a:ext cx="3733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এ শিল্পের সাথে জড়িত থেকে অনেক বিদেশী টাকাও নিয়ে আসছে।</a:t>
            </a:r>
            <a:endParaRPr lang="en-US" sz="3200" dirty="0"/>
          </a:p>
        </p:txBody>
      </p:sp>
      <p:pic>
        <p:nvPicPr>
          <p:cNvPr id="3078" name="Picture 6" descr="C:\Users\Doel-1612i3\Desktop\Punom\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29000"/>
            <a:ext cx="3662362" cy="275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Doel-1612i3\Desktop\Punom\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1"/>
            <a:ext cx="48768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03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52921266"/>
              </p:ext>
            </p:extLst>
          </p:nvPr>
        </p:nvGraphicFramePr>
        <p:xfrm>
          <a:off x="1828800" y="1371600"/>
          <a:ext cx="64008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Up Ribbon 4"/>
          <p:cNvSpPr/>
          <p:nvPr/>
        </p:nvSpPr>
        <p:spPr>
          <a:xfrm>
            <a:off x="1676400" y="152400"/>
            <a:ext cx="6324600" cy="914400"/>
          </a:xfrm>
          <a:prstGeom prst="ribbon2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মূল্যায়ন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215526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914400" y="2133600"/>
            <a:ext cx="3200400" cy="3581400"/>
          </a:xfr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bn-BD" u="sng" dirty="0" smtClean="0"/>
              <a:t>১নং দল</a:t>
            </a:r>
          </a:p>
          <a:p>
            <a:endParaRPr lang="bn-BD" dirty="0" smtClean="0"/>
          </a:p>
          <a:p>
            <a:r>
              <a:rPr lang="bn-BD" dirty="0" smtClean="0"/>
              <a:t>তোমার জানা কয়েকটি কুটির শিল্পের নাম লিখ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800600" y="2133600"/>
            <a:ext cx="3429000" cy="3581400"/>
          </a:xfr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bn-BD" u="sng" dirty="0" smtClean="0"/>
              <a:t>২নং দল</a:t>
            </a:r>
          </a:p>
          <a:p>
            <a:endParaRPr lang="bn-BD" dirty="0"/>
          </a:p>
          <a:p>
            <a:r>
              <a:rPr lang="bn-BD" dirty="0" smtClean="0"/>
              <a:t>মসলিন কাপড়ের ২/১টি  বৈশিষ্ট্য লিখ। 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0" y="411480"/>
            <a:ext cx="7520940" cy="54864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Curved Down Ribbon 6"/>
          <p:cNvSpPr/>
          <p:nvPr/>
        </p:nvSpPr>
        <p:spPr>
          <a:xfrm>
            <a:off x="1498600" y="457200"/>
            <a:ext cx="5638800" cy="1066800"/>
          </a:xfrm>
          <a:prstGeom prst="ellipseRibbon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দলীয় কাজ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4143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124200"/>
            <a:ext cx="8763000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BD" sz="3600" b="1" dirty="0" smtClean="0"/>
              <a:t>তোমার এলাকায় তোমার দেখা কয়েকটি লোকশিল্পের পরিচয় দাও </a:t>
            </a:r>
            <a:r>
              <a:rPr lang="bn-BD" sz="2800" b="1" dirty="0" smtClean="0"/>
              <a:t>।</a:t>
            </a:r>
            <a:endParaRPr lang="en-US" sz="2800" b="1" dirty="0"/>
          </a:p>
        </p:txBody>
      </p:sp>
      <p:sp>
        <p:nvSpPr>
          <p:cNvPr id="3" name="Cloud Callout 2"/>
          <p:cNvSpPr/>
          <p:nvPr/>
        </p:nvSpPr>
        <p:spPr>
          <a:xfrm>
            <a:off x="2032000" y="152400"/>
            <a:ext cx="5181600" cy="1905000"/>
          </a:xfrm>
          <a:prstGeom prst="cloudCallout">
            <a:avLst>
              <a:gd name="adj1" fmla="val -23774"/>
              <a:gd name="adj2" fmla="val 6850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</a:rPr>
              <a:t>বাড়ির কাজ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905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p_1370840-Spring-flowe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1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7000" y="7620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i="1" dirty="0" smtClean="0">
                <a:solidFill>
                  <a:srgbClr val="0070C0"/>
                </a:solidFill>
              </a:rPr>
              <a:t>ধন্যবাদ</a:t>
            </a:r>
            <a:endParaRPr lang="en-US" sz="9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30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1948</TotalTime>
  <Words>290</Words>
  <Application>Microsoft Office PowerPoint</Application>
  <PresentationFormat>On-screen Show (4:3)</PresentationFormat>
  <Paragraphs>51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203</cp:revision>
  <dcterms:created xsi:type="dcterms:W3CDTF">2013-09-15T05:02:37Z</dcterms:created>
  <dcterms:modified xsi:type="dcterms:W3CDTF">2013-09-23T16:27:40Z</dcterms:modified>
</cp:coreProperties>
</file>