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58" r:id="rId5"/>
    <p:sldId id="259" r:id="rId6"/>
    <p:sldId id="265" r:id="rId7"/>
    <p:sldId id="263" r:id="rId8"/>
    <p:sldId id="266" r:id="rId9"/>
    <p:sldId id="260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B9E3D-51F4-4AD9-A5F2-AC448E17928D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B8917-B196-483C-ABE0-F69C2B375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ingle Corner Rectangle 4"/>
          <p:cNvSpPr/>
          <p:nvPr/>
        </p:nvSpPr>
        <p:spPr>
          <a:xfrm>
            <a:off x="2133600" y="381000"/>
            <a:ext cx="5105400" cy="1371600"/>
          </a:xfrm>
          <a:prstGeom prst="round1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057400" y="0"/>
            <a:ext cx="5105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800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স্বাগতমঃ </a:t>
            </a:r>
            <a:endParaRPr lang="en-US" sz="13800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308" y="1981200"/>
            <a:ext cx="5077691" cy="42314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1038285"/>
            <a:ext cx="7696200" cy="452431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8800" u="sng" dirty="0" err="1" smtClean="0">
                <a:latin typeface="NikoshBAN" pitchFamily="2" charset="0"/>
                <a:cs typeface="NikoshBAN" pitchFamily="2" charset="0"/>
              </a:rPr>
              <a:t>শিক্ষক</a:t>
            </a:r>
            <a:r>
              <a:rPr lang="en-US" sz="8800" u="sng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8800" u="sng" dirty="0" err="1" smtClean="0">
                <a:latin typeface="NikoshBAN" pitchFamily="2" charset="0"/>
                <a:cs typeface="NikoshBAN" pitchFamily="2" charset="0"/>
              </a:rPr>
              <a:t>পরিচিতিঃ</a:t>
            </a:r>
            <a:endParaRPr lang="bn-BD" sz="8800" u="sng" dirty="0">
              <a:latin typeface="NikoshBAN" pitchFamily="2" charset="0"/>
              <a:cs typeface="NikoshBAN" pitchFamily="2" charset="0"/>
            </a:endParaRPr>
          </a:p>
          <a:p>
            <a:r>
              <a:rPr lang="en-US" sz="4000" dirty="0" err="1" smtClean="0">
                <a:latin typeface="NikoshBAN" pitchFamily="2" charset="0"/>
                <a:cs typeface="NikoshBAN" pitchFamily="2" charset="0"/>
              </a:rPr>
              <a:t>মোঃ</a:t>
            </a:r>
            <a:r>
              <a:rPr lang="en-US" sz="40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আব্দুর রহিম </a:t>
            </a:r>
            <a:endParaRPr lang="en-US" sz="4000" dirty="0" smtClean="0">
              <a:latin typeface="NikoshBAN" pitchFamily="2" charset="0"/>
              <a:cs typeface="NikoshBAN" pitchFamily="2" charset="0"/>
            </a:endParaRPr>
          </a:p>
          <a:p>
            <a:r>
              <a:rPr lang="en-US" sz="4000" dirty="0" err="1" smtClean="0">
                <a:latin typeface="NikoshBAN" pitchFamily="2" charset="0"/>
                <a:cs typeface="NikoshBAN" pitchFamily="2" charset="0"/>
              </a:rPr>
              <a:t>সহকারী</a:t>
            </a:r>
            <a:r>
              <a:rPr lang="en-US" sz="40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dirty="0" err="1" smtClean="0">
                <a:latin typeface="NikoshBAN" pitchFamily="2" charset="0"/>
                <a:cs typeface="NikoshBAN" pitchFamily="2" charset="0"/>
              </a:rPr>
              <a:t>শিক্ষক</a:t>
            </a:r>
            <a:r>
              <a:rPr lang="en-US" sz="4000" dirty="0" smtClean="0">
                <a:latin typeface="NikoshBAN" pitchFamily="2" charset="0"/>
                <a:cs typeface="NikoshBAN" pitchFamily="2" charset="0"/>
              </a:rPr>
              <a:t> (</a:t>
            </a:r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আই সি টি</a:t>
            </a:r>
            <a:r>
              <a:rPr lang="en-US" sz="4000" dirty="0" smtClean="0">
                <a:latin typeface="NikoshBAN" pitchFamily="2" charset="0"/>
                <a:cs typeface="NikoshBAN" pitchFamily="2" charset="0"/>
              </a:rPr>
              <a:t>)</a:t>
            </a:r>
          </a:p>
          <a:p>
            <a:endParaRPr lang="bn-BD" sz="4000" dirty="0">
              <a:latin typeface="NikoshBAN" pitchFamily="2" charset="0"/>
              <a:cs typeface="NikoshBAN" pitchFamily="2" charset="0"/>
            </a:endParaRPr>
          </a:p>
          <a:p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হাজী ওয়াজেদ আলী মাধ্যমিক বিদ্যালয় </a:t>
            </a:r>
            <a:r>
              <a:rPr lang="en-US" sz="4000" dirty="0" err="1" smtClean="0">
                <a:latin typeface="NikoshBAN" pitchFamily="2" charset="0"/>
                <a:cs typeface="NikoshBAN" pitchFamily="2" charset="0"/>
              </a:rPr>
              <a:t>বিদ্যালয়</a:t>
            </a:r>
            <a:r>
              <a:rPr lang="en-US" sz="4000" dirty="0" smtClean="0">
                <a:latin typeface="NikoshBAN" pitchFamily="2" charset="0"/>
                <a:cs typeface="NikoshBAN" pitchFamily="2" charset="0"/>
              </a:rPr>
              <a:t> </a:t>
            </a:r>
          </a:p>
          <a:p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ভেড়ামারা</a:t>
            </a:r>
            <a:r>
              <a:rPr lang="en-US" sz="4000" dirty="0" smtClean="0">
                <a:latin typeface="NikoshBAN" pitchFamily="2" charset="0"/>
                <a:cs typeface="NikoshBAN" pitchFamily="2" charset="0"/>
              </a:rPr>
              <a:t>, </a:t>
            </a:r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কুষ্টিয়া</a:t>
            </a:r>
            <a:r>
              <a:rPr lang="en-US" sz="4000" dirty="0" smtClean="0">
                <a:latin typeface="NikoshBAN" pitchFamily="2" charset="0"/>
                <a:cs typeface="NikoshBAN" pitchFamily="2" charset="0"/>
              </a:rPr>
              <a:t>। </a:t>
            </a:r>
            <a:r>
              <a:rPr lang="bn-BD" sz="4000" dirty="0" smtClean="0">
                <a:latin typeface="NikoshBAN" pitchFamily="2" charset="0"/>
                <a:cs typeface="NikoshBAN" pitchFamily="2" charset="0"/>
              </a:rPr>
              <a:t> </a:t>
            </a:r>
            <a:endParaRPr lang="en-US" sz="4000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2399758"/>
            <a:ext cx="1438656" cy="1801368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381000"/>
            <a:ext cx="7543800" cy="7694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bn-BD" sz="4400" b="1" u="sng" dirty="0" smtClean="0">
                <a:latin typeface="NikoshBAN" pitchFamily="2" charset="0"/>
                <a:cs typeface="NikoshBAN" pitchFamily="2" charset="0"/>
              </a:rPr>
              <a:t>পাঠ পরিচিতি </a:t>
            </a:r>
            <a:endParaRPr lang="en-US" sz="4400" b="1" u="sng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1676400"/>
            <a:ext cx="8001000" cy="3785652"/>
          </a:xfrm>
          <a:prstGeom prst="rect">
            <a:avLst/>
          </a:prstGeo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শ্রেণীঃ ৮ম </a:t>
            </a:r>
          </a:p>
          <a:p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বিষয়ঃ বাংলাদেশ ও বিশ্ব পরিচয় </a:t>
            </a:r>
          </a:p>
          <a:p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অধ্যায়ঃ আট </a:t>
            </a:r>
          </a:p>
          <a:p>
            <a:r>
              <a:rPr lang="bn-BD" sz="4000" dirty="0" smtClean="0">
                <a:latin typeface="NikoshBAN" pitchFamily="2" charset="0"/>
                <a:cs typeface="NikoshBAN" pitchFamily="2" charset="0"/>
              </a:rPr>
              <a:t>পাঠের নামঃ বাংলাদেশের দুর্যোগ </a:t>
            </a:r>
          </a:p>
          <a:p>
            <a:endParaRPr lang="bn-BD" sz="4000" dirty="0" smtClean="0">
              <a:latin typeface="NikoshBAN" pitchFamily="2" charset="0"/>
              <a:cs typeface="NikoshBAN" pitchFamily="2" charset="0"/>
            </a:endParaRPr>
          </a:p>
          <a:p>
            <a:endParaRPr lang="en-US" sz="40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42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28600" y="2209800"/>
            <a:ext cx="8686800" cy="25908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779584" y="457200"/>
            <a:ext cx="3733800" cy="132343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শিখন ফলঃ</a:t>
            </a:r>
            <a:endParaRPr lang="en-US" sz="80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2209800"/>
            <a:ext cx="8686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১। প্রাকৃতিক দুর্যোগ কি তা বলতে পারবে। </a:t>
            </a:r>
          </a:p>
          <a:p>
            <a:r>
              <a:rPr lang="en-US" sz="54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২। প্রাকৃতিক দুর্যোগ মোকাবেলায়         করনীয় কি কি তা বলতে পার।</a:t>
            </a:r>
            <a:endParaRPr lang="en-US" sz="5400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5029200"/>
            <a:ext cx="5410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0" dirty="0" smtClean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  <a:p>
            <a:endParaRPr lang="en-US" sz="4000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2050" name="Picture 2" descr="C:\Users\ttc\Desktop\Alam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685800"/>
            <a:ext cx="434340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ttc\Desktop\Alam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762000"/>
            <a:ext cx="3886200" cy="2971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C:\Users\ttc\Desktop\Alam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3657600"/>
            <a:ext cx="3886200" cy="32004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667000" y="3429000"/>
            <a:ext cx="5410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en-US" sz="4000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11" name="Picture 10" descr="Alam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3429000"/>
            <a:ext cx="449580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Bevel 8"/>
          <p:cNvSpPr/>
          <p:nvPr/>
        </p:nvSpPr>
        <p:spPr>
          <a:xfrm>
            <a:off x="1704109" y="76200"/>
            <a:ext cx="5867400" cy="914400"/>
          </a:xfrm>
          <a:prstGeom prst="bevel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88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পাঠ শিরোনামঃ</a:t>
            </a:r>
            <a:r>
              <a:rPr lang="en-US" sz="9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en-US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ttc\Desktop\Alam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3733800"/>
            <a:ext cx="2667000" cy="2819400"/>
          </a:xfrm>
          <a:prstGeom prst="rect">
            <a:avLst/>
          </a:prstGeom>
          <a:noFill/>
        </p:spPr>
      </p:pic>
      <p:pic>
        <p:nvPicPr>
          <p:cNvPr id="3077" name="Picture 5" descr="C:\Users\ttc\Desktop\Alam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28600"/>
            <a:ext cx="2743200" cy="2819400"/>
          </a:xfrm>
          <a:prstGeom prst="rect">
            <a:avLst/>
          </a:prstGeom>
          <a:noFill/>
        </p:spPr>
      </p:pic>
      <p:pic>
        <p:nvPicPr>
          <p:cNvPr id="3080" name="Picture 8" descr="C:\Users\ttc\Desktop\Alam2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3657600"/>
            <a:ext cx="2819400" cy="2895600"/>
          </a:xfrm>
          <a:prstGeom prst="rect">
            <a:avLst/>
          </a:prstGeom>
          <a:noFill/>
        </p:spPr>
      </p:pic>
      <p:pic>
        <p:nvPicPr>
          <p:cNvPr id="3081" name="Picture 9" descr="C:\Users\ttc\Desktop\Alam2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24200" y="228600"/>
            <a:ext cx="2609850" cy="2819400"/>
          </a:xfrm>
          <a:prstGeom prst="rect">
            <a:avLst/>
          </a:prstGeom>
          <a:noFill/>
        </p:spPr>
      </p:pic>
      <p:pic>
        <p:nvPicPr>
          <p:cNvPr id="1026" name="Picture 2" descr="C:\Users\ttc\Desktop\Alam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43600" y="304800"/>
            <a:ext cx="2971800" cy="2819400"/>
          </a:xfrm>
          <a:prstGeom prst="rect">
            <a:avLst/>
          </a:prstGeom>
          <a:noFill/>
        </p:spPr>
      </p:pic>
      <p:pic>
        <p:nvPicPr>
          <p:cNvPr id="1027" name="Picture 3" descr="C:\Users\ttc\Desktop\Alam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2800" y="3657600"/>
            <a:ext cx="2819400" cy="2895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ttc\Desktop\Alam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457200"/>
            <a:ext cx="2971800" cy="2743200"/>
          </a:xfrm>
          <a:prstGeom prst="rect">
            <a:avLst/>
          </a:prstGeom>
          <a:noFill/>
        </p:spPr>
      </p:pic>
      <p:pic>
        <p:nvPicPr>
          <p:cNvPr id="5" name="Picture 11" descr="C:\Users\ttc\Desktop\Alam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471268"/>
            <a:ext cx="2819400" cy="2729132"/>
          </a:xfrm>
          <a:prstGeom prst="rect">
            <a:avLst/>
          </a:prstGeom>
          <a:noFill/>
        </p:spPr>
      </p:pic>
      <p:pic>
        <p:nvPicPr>
          <p:cNvPr id="6" name="Picture 2" descr="C:\Users\ttc\Desktop\Alam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3657600"/>
            <a:ext cx="3048000" cy="2971800"/>
          </a:xfrm>
          <a:prstGeom prst="rect">
            <a:avLst/>
          </a:prstGeom>
          <a:noFill/>
        </p:spPr>
      </p:pic>
      <p:pic>
        <p:nvPicPr>
          <p:cNvPr id="7" name="Picture 6" descr="C:\Users\ttc\Desktop\Alam2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24600" y="3733800"/>
            <a:ext cx="2667000" cy="2895600"/>
          </a:xfrm>
          <a:prstGeom prst="rect">
            <a:avLst/>
          </a:prstGeom>
          <a:noFill/>
        </p:spPr>
      </p:pic>
      <p:pic>
        <p:nvPicPr>
          <p:cNvPr id="2050" name="Picture 2" descr="C:\Users\ttc\Desktop\Alam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00400" y="457200"/>
            <a:ext cx="2743200" cy="2743200"/>
          </a:xfrm>
          <a:prstGeom prst="rect">
            <a:avLst/>
          </a:prstGeom>
          <a:noFill/>
        </p:spPr>
      </p:pic>
      <p:pic>
        <p:nvPicPr>
          <p:cNvPr id="2051" name="Picture 3" descr="C:\Users\ttc\Desktop\Alam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2800" y="3733800"/>
            <a:ext cx="2819400" cy="289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209800" y="2057400"/>
            <a:ext cx="4724400" cy="3505200"/>
          </a:xfrm>
          <a:prstGeom prst="ellipse">
            <a:avLst/>
          </a:prstGeom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hevron 4"/>
          <p:cNvSpPr/>
          <p:nvPr/>
        </p:nvSpPr>
        <p:spPr>
          <a:xfrm rot="19111883">
            <a:off x="2387012" y="2725903"/>
            <a:ext cx="363347" cy="265577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 flipV="1">
            <a:off x="4114800" y="1929624"/>
            <a:ext cx="457200" cy="228599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 rot="3326078">
            <a:off x="6448326" y="2800335"/>
            <a:ext cx="406699" cy="258561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 rot="19177107">
            <a:off x="6118463" y="4882676"/>
            <a:ext cx="406699" cy="258561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>
            <a:off x="4391464" y="5424791"/>
            <a:ext cx="406699" cy="258561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 rot="3383924">
            <a:off x="2224693" y="4388795"/>
            <a:ext cx="406699" cy="258561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8200" y="2521644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NikoshBAN" pitchFamily="2" charset="0"/>
                <a:cs typeface="NikoshBAN" pitchFamily="2" charset="0"/>
              </a:rPr>
              <a:t>পুর্ব প্রস্ততি</a:t>
            </a:r>
            <a:endParaRPr lang="en-US" sz="2800" dirty="0">
              <a:solidFill>
                <a:srgbClr val="0070C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10380" y="1456008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সাড়াদান</a:t>
            </a:r>
            <a:endParaRPr lang="en-US" sz="2800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022120" y="2567360"/>
            <a:ext cx="198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পুনরুদধান</a:t>
            </a:r>
            <a:endParaRPr lang="en-US" sz="2800" dirty="0">
              <a:solidFill>
                <a:srgbClr val="00B05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08288" y="4888520"/>
            <a:ext cx="167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উন্নয়ন</a:t>
            </a:r>
            <a:endParaRPr lang="en-US" sz="2800" dirty="0">
              <a:solidFill>
                <a:schemeClr val="bg2">
                  <a:lumMod val="1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07416" y="5725536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প্রতিরোধ</a:t>
            </a:r>
            <a:endParaRPr lang="en-US" sz="2800" dirty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66800" y="4344564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প্রশমন</a:t>
            </a:r>
            <a:endParaRPr lang="en-US" sz="2800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819400" y="2819401"/>
            <a:ext cx="3505200" cy="200054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u="sng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দুর্যোগ ব্যবস্থাপনা </a:t>
            </a:r>
            <a:r>
              <a:rPr lang="en-US" sz="4800" u="sng" dirty="0" err="1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চক্র</a:t>
            </a:r>
            <a:endParaRPr lang="en-US" sz="4800" u="sng" dirty="0" smtClean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en-US" sz="2800" dirty="0" smtClean="0">
                <a:latin typeface="NikoshBAN" pitchFamily="2" charset="0"/>
                <a:cs typeface="NikoshBAN" pitchFamily="2" charset="0"/>
              </a:rPr>
              <a:t>দুর্যোগ সংঘটন ও এর প্রভাব</a:t>
            </a:r>
            <a:endParaRPr lang="en-US" sz="2800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2819400"/>
            <a:ext cx="8686800" cy="156966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১। দুর্যোগের পুর্ব প্রস্তুতি কিভাবে নিতে হয়?</a:t>
            </a:r>
          </a:p>
          <a:p>
            <a:r>
              <a:rPr lang="en-US" sz="32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২। সাড়াদান এবং প্রতিরোধ কিভাবে নিতে  হবে তা আলোচনা কর?</a:t>
            </a:r>
          </a:p>
          <a:p>
            <a:r>
              <a:rPr lang="en-US" sz="32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৩। দুর্যোগ কিভাবে মোকাবেলা করা যায় তা বল? </a:t>
            </a:r>
            <a:endParaRPr lang="en-US" sz="32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2800" y="609600"/>
            <a:ext cx="3429000" cy="132343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NikoshBAN" pitchFamily="2" charset="0"/>
                <a:cs typeface="NikoshBAN" pitchFamily="2" charset="0"/>
              </a:rPr>
              <a:t>মূল্যায়নঃ</a:t>
            </a:r>
            <a:endParaRPr lang="en-US" sz="8000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86000" y="533400"/>
            <a:ext cx="4572000" cy="132343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NikoshBAN" pitchFamily="2" charset="0"/>
                <a:cs typeface="NikoshBAN" pitchFamily="2" charset="0"/>
              </a:rPr>
              <a:t>বাড়ির কাজঃ</a:t>
            </a:r>
            <a:endParaRPr lang="en-US" sz="4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4800" y="2362200"/>
            <a:ext cx="8382000" cy="58477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১। দুর্যোগ ব্যবস্থাপনায় সরকারের গৃহীত পদক্ষেপ গুলো বর্ননা কর।</a:t>
            </a:r>
            <a:endParaRPr lang="en-US" sz="3200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05000" y="228600"/>
            <a:ext cx="4953000" cy="2323148"/>
          </a:xfrm>
          <a:prstGeom prst="round2SameRec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/>
        </p:spPr>
        <p:txBody>
          <a:bodyPr wrap="square" rtlCol="0">
            <a:spAutoFit/>
          </a:bodyPr>
          <a:lstStyle/>
          <a:p>
            <a:pPr algn="ctr"/>
            <a:r>
              <a:rPr lang="en-US" sz="13800" dirty="0" smtClean="0">
                <a:latin typeface="NikoshBAN" pitchFamily="2" charset="0"/>
                <a:cs typeface="NikoshBAN" pitchFamily="2" charset="0"/>
              </a:rPr>
              <a:t>ধন্যবাদ</a:t>
            </a:r>
            <a:r>
              <a:rPr lang="en-US" sz="9600" dirty="0" smtClean="0">
                <a:latin typeface="NikoshBAN" pitchFamily="2" charset="0"/>
                <a:cs typeface="NikoshBAN" pitchFamily="2" charset="0"/>
              </a:rPr>
              <a:t>-</a:t>
            </a:r>
            <a:endParaRPr lang="en-US" sz="9600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2" name="Picture 2" descr="C:\Users\ttc\Desktop\Alam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2590800"/>
            <a:ext cx="5867400" cy="38099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125</Words>
  <Application>Microsoft Office PowerPoint</Application>
  <PresentationFormat>On-screen Show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ttc</dc:creator>
  <cp:lastModifiedBy>TSS</cp:lastModifiedBy>
  <cp:revision>119</cp:revision>
  <dcterms:created xsi:type="dcterms:W3CDTF">2012-12-10T05:25:04Z</dcterms:created>
  <dcterms:modified xsi:type="dcterms:W3CDTF">2013-09-25T04:09:49Z</dcterms:modified>
</cp:coreProperties>
</file>