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726" y="4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1FD73-111E-40FE-8C00-060A0C376296}" type="datetimeFigureOut">
              <a:rPr lang="en-US" smtClean="0"/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0749E-2C6D-423F-9484-ABCB2DB6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85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1FD73-111E-40FE-8C00-060A0C376296}" type="datetimeFigureOut">
              <a:rPr lang="en-US" smtClean="0"/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0749E-2C6D-423F-9484-ABCB2DB6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71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1FD73-111E-40FE-8C00-060A0C376296}" type="datetimeFigureOut">
              <a:rPr lang="en-US" smtClean="0"/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0749E-2C6D-423F-9484-ABCB2DB6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202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1FD73-111E-40FE-8C00-060A0C376296}" type="datetimeFigureOut">
              <a:rPr lang="en-US" smtClean="0"/>
              <a:t>9/29/2013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0749E-2C6D-423F-9484-ABCB2DB6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899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1FD73-111E-40FE-8C00-060A0C376296}" type="datetimeFigureOut">
              <a:rPr lang="en-US" smtClean="0"/>
              <a:t>9/29/2013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0749E-2C6D-423F-9484-ABCB2DB6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46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1FD73-111E-40FE-8C00-060A0C376296}" type="datetimeFigureOut">
              <a:rPr lang="en-US" smtClean="0"/>
              <a:t>9/29/2013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0749E-2C6D-423F-9484-ABCB2DB6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66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1FD73-111E-40FE-8C00-060A0C376296}" type="datetimeFigureOut">
              <a:rPr lang="en-US" smtClean="0"/>
              <a:t>9/29/2013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0749E-2C6D-423F-9484-ABCB2DB6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887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1FD73-111E-40FE-8C00-060A0C376296}" type="datetimeFigureOut">
              <a:rPr lang="en-US" smtClean="0"/>
              <a:t>9/29/2013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0749E-2C6D-423F-9484-ABCB2DB6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118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1FD73-111E-40FE-8C00-060A0C376296}" type="datetimeFigureOut">
              <a:rPr lang="en-US" smtClean="0"/>
              <a:t>9/29/2013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0749E-2C6D-423F-9484-ABCB2DB6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9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1FD73-111E-40FE-8C00-060A0C376296}" type="datetimeFigureOut">
              <a:rPr lang="en-US" smtClean="0"/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0749E-2C6D-423F-9484-ABCB2DB6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914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1FD73-111E-40FE-8C00-060A0C376296}" type="datetimeFigureOut">
              <a:rPr lang="en-US" smtClean="0"/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0749E-2C6D-423F-9484-ABCB2DB6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671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1FD73-111E-40FE-8C00-060A0C376296}" type="datetimeFigureOut">
              <a:rPr lang="en-US" smtClean="0"/>
              <a:t>9/29/2013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0749E-2C6D-423F-9484-ABCB2DB65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79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Email-mshazaman@yahoo.com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ictinedubd.ning.com/mohammadshahzaman" TargetMode="External"/><Relationship Id="rId4" Type="http://schemas.openxmlformats.org/officeDocument/2006/relationships/hyperlink" Target="http://www.batakandihighschool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সাদর সম্ভাষণ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057400"/>
            <a:ext cx="7696200" cy="3581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057400"/>
            <a:ext cx="76962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83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মোহাম্মদ শাহজামান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45650"/>
            <a:ext cx="3733800" cy="4532061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sz="2000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 marL="0" indent="0">
              <a:buNone/>
            </a:pPr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বাতাকান্দি উচ্চ বিদ্যালয় </a:t>
            </a:r>
          </a:p>
          <a:p>
            <a:pPr marL="0" indent="0">
              <a:buNone/>
            </a:pP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তিতাস, কুমিল্লা </a:t>
            </a:r>
          </a:p>
          <a:p>
            <a:pPr marL="0" indent="0">
              <a:buNone/>
            </a:pP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আলপনাঃ ০১৯৩৩০১৩৮৪১ 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3"/>
              </a:rPr>
              <a:t>Email</a:t>
            </a:r>
            <a:r>
              <a:rPr lang="en-US" sz="2000" dirty="0" smtClean="0">
                <a:latin typeface="NikoshBAN" pitchFamily="2" charset="0"/>
                <a:cs typeface="NikoshBAN" pitchFamily="2" charset="0"/>
                <a:hlinkClick r:id="rId3"/>
              </a:rPr>
              <a:t>-mshazaman@yahoo.com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000" dirty="0" smtClean="0"/>
              <a:t>Web: </a:t>
            </a:r>
            <a:r>
              <a:rPr lang="en-US" sz="2000" dirty="0" smtClean="0">
                <a:hlinkClick r:id="rId4"/>
              </a:rPr>
              <a:t>www.batakandihighschool.com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  </a:t>
            </a:r>
            <a:r>
              <a:rPr lang="en-US" sz="2000" dirty="0" smtClean="0">
                <a:hlinkClick r:id="rId5"/>
              </a:rPr>
              <a:t>www.ictinedubd.ning.com/mohammadshahzaman</a:t>
            </a:r>
            <a:endParaRPr lang="en-US" sz="2000" dirty="0" smtClean="0"/>
          </a:p>
          <a:p>
            <a:pPr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12673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ছবিতে কি দেখতে পাচ্ছ ?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400"/>
            <a:ext cx="4038600" cy="43434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752600"/>
            <a:ext cx="3810000" cy="4191000"/>
          </a:xfrm>
        </p:spPr>
      </p:pic>
    </p:spTree>
    <p:extLst>
      <p:ext uri="{BB962C8B-B14F-4D97-AF65-F5344CB8AC3E}">
        <p14:creationId xmlns:p14="http://schemas.microsoft.com/office/powerpoint/2010/main" val="48857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পারিবারিক দুগ্ধ খামার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35814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bn-BD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দশম শ্রেণি</a:t>
            </a:r>
          </a:p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কৃষি শিক্ষা</a:t>
            </a:r>
          </a:p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সপ্তম অধ্যায় </a:t>
            </a:r>
          </a:p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দ্বিতীয় পরিচ্ছেদ </a:t>
            </a:r>
          </a:p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৫০ মিনিট  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15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শিখণ ফলঃ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3844636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l"/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 পারিবারিক খামার স্হান নির্বাচন করতে পারবে।</a:t>
            </a:r>
          </a:p>
          <a:p>
            <a:pPr algn="l"/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 প্রয়োজনীয় উপকরণের তালিকা তৈরি করতে পারবে। </a:t>
            </a:r>
          </a:p>
          <a:p>
            <a:pPr algn="l"/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 গাভী ও বাছুরের পরিচর্যা সম্পর্কে বর্ণনাকরতে পারবে।</a:t>
            </a:r>
          </a:p>
          <a:p>
            <a:pPr algn="l"/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 সনাতন পদ্ধতিতে দুধ দোহন করতে পারবে।</a:t>
            </a:r>
          </a:p>
          <a:p>
            <a:pPr algn="l"/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 দুধ সংরক্ষণ করতে পারবে। 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</a:rPr>
              <a:t>এটা কিসের ছবি?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09628"/>
            <a:ext cx="8167992" cy="3957686"/>
          </a:xfrm>
        </p:spPr>
      </p:pic>
    </p:spTree>
    <p:extLst>
      <p:ext uri="{BB962C8B-B14F-4D97-AF65-F5344CB8AC3E}">
        <p14:creationId xmlns:p14="http://schemas.microsoft.com/office/powerpoint/2010/main" val="350370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কাজঃ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3124200"/>
          </a:xfrm>
        </p:spPr>
        <p:txBody>
          <a:bodyPr/>
          <a:lstStyle/>
          <a:p>
            <a:pPr algn="l"/>
            <a:r>
              <a:rPr lang="bn-BD" dirty="0" smtClean="0">
                <a:latin typeface="NikoshBAN" pitchFamily="2" charset="0"/>
                <a:cs typeface="NikoshBAN" pitchFamily="2" charset="0"/>
              </a:rPr>
              <a:t>গোশালার স্হান নির্বাচনের বিবেচ্য </a:t>
            </a:r>
          </a:p>
          <a:p>
            <a:pPr algn="l"/>
            <a:r>
              <a:rPr lang="bn-BD" dirty="0" smtClean="0">
                <a:latin typeface="NikoshBAN" pitchFamily="2" charset="0"/>
                <a:cs typeface="NikoshBAN" pitchFamily="2" charset="0"/>
              </a:rPr>
              <a:t>বিষয় কী কী?   (৫ মিনিট)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18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dirty="0" smtClean="0">
                <a:solidFill>
                  <a:srgbClr val="FF0000"/>
                </a:solidFill>
              </a:rPr>
              <a:t>এটা কিসের ছবি?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97" y="1600200"/>
            <a:ext cx="8207876" cy="4343399"/>
          </a:xfrm>
        </p:spPr>
      </p:pic>
    </p:spTree>
    <p:extLst>
      <p:ext uri="{BB962C8B-B14F-4D97-AF65-F5344CB8AC3E}">
        <p14:creationId xmlns:p14="http://schemas.microsoft.com/office/powerpoint/2010/main" val="206518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</a:rPr>
              <a:t>ব্রেইনস্ট্রমিং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28194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পারিবারিক দুদ্ধধ খামারের </a:t>
            </a:r>
          </a:p>
          <a:p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প্রয়োজনীয় উপকরন কী কী </a:t>
            </a:r>
            <a:r>
              <a:rPr lang="bn-BD" dirty="0" smtClean="0"/>
              <a:t>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408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</a:rPr>
              <a:t>ছবিতে কী লক্ষ্য করা যাচ্ছে?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20031"/>
            <a:ext cx="8077200" cy="4972050"/>
          </a:xfrm>
        </p:spPr>
      </p:pic>
    </p:spTree>
    <p:extLst>
      <p:ext uri="{BB962C8B-B14F-4D97-AF65-F5344CB8AC3E}">
        <p14:creationId xmlns:p14="http://schemas.microsoft.com/office/powerpoint/2010/main" val="4285199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তুলনা মুলক আলোচনা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গাভী ও বাছুরের পরিচর্যা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94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50" autoRev="1" fill="remove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250" autoRev="1" fill="remove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এবার কিছু ছবি লক্ষ্য করি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554712"/>
            <a:ext cx="5105400" cy="4549042"/>
          </a:xfrm>
        </p:spPr>
      </p:pic>
    </p:spTree>
    <p:extLst>
      <p:ext uri="{BB962C8B-B14F-4D97-AF65-F5344CB8AC3E}">
        <p14:creationId xmlns:p14="http://schemas.microsoft.com/office/powerpoint/2010/main" val="252711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এবার কিছু ছবি লক্ষ্য করি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76400"/>
            <a:ext cx="6400800" cy="4015581"/>
          </a:xfrm>
        </p:spPr>
      </p:pic>
    </p:spTree>
    <p:extLst>
      <p:ext uri="{BB962C8B-B14F-4D97-AF65-F5344CB8AC3E}">
        <p14:creationId xmlns:p14="http://schemas.microsoft.com/office/powerpoint/2010/main" val="4291649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এবার কিছু ছবি লক্ষ্য করি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24000"/>
            <a:ext cx="7010400" cy="4419599"/>
          </a:xfrm>
        </p:spPr>
      </p:pic>
    </p:spTree>
    <p:extLst>
      <p:ext uri="{BB962C8B-B14F-4D97-AF65-F5344CB8AC3E}">
        <p14:creationId xmlns:p14="http://schemas.microsoft.com/office/powerpoint/2010/main" val="188487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এবার কিছু ছবি লক্ষ্য করি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600200"/>
            <a:ext cx="6705600" cy="4091781"/>
          </a:xfrm>
        </p:spPr>
      </p:pic>
    </p:spTree>
    <p:extLst>
      <p:ext uri="{BB962C8B-B14F-4D97-AF65-F5344CB8AC3E}">
        <p14:creationId xmlns:p14="http://schemas.microsoft.com/office/powerpoint/2010/main" val="359461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দুদ্ধ দোহনের সনাতন ও আধুনিক পার্থক্য কি? 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83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</a:rPr>
              <a:t>এটা কিসের ছবি?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47663"/>
            <a:ext cx="7430885" cy="3967337"/>
          </a:xfrm>
        </p:spPr>
      </p:pic>
    </p:spTree>
    <p:extLst>
      <p:ext uri="{BB962C8B-B14F-4D97-AF65-F5344CB8AC3E}">
        <p14:creationId xmlns:p14="http://schemas.microsoft.com/office/powerpoint/2010/main" val="283946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মূল্যায়ণঃ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981199"/>
            <a:ext cx="7620000" cy="4558145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১ কোন জীবানু দুধে এসিড তৈরি করে?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২ দুধ পাস্তুরিকরণ কী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৩ কয় পদ্ধতিতে দুধ দোহন করা হয়?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৪ কিড স্টার্টার কী?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৫ গোশালা কী?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25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ধন্যবাদ...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1" y="1412404"/>
            <a:ext cx="4953000" cy="4827289"/>
          </a:xfrm>
        </p:spPr>
      </p:pic>
    </p:spTree>
    <p:extLst>
      <p:ext uri="{BB962C8B-B14F-4D97-AF65-F5344CB8AC3E}">
        <p14:creationId xmlns:p14="http://schemas.microsoft.com/office/powerpoint/2010/main" val="422948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189</Words>
  <Application>Microsoft Office PowerPoint</Application>
  <PresentationFormat>On-screen Show (4:3)</PresentationFormat>
  <Paragraphs>50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সাদর সম্ভাষণ </vt:lpstr>
      <vt:lpstr>মোহাম্মদ শাহজামান </vt:lpstr>
      <vt:lpstr>ছবিতে কি দেখতে পাচ্ছ ? </vt:lpstr>
      <vt:lpstr>পারিবারিক দুগ্ধ খামার </vt:lpstr>
      <vt:lpstr>শিখণ ফলঃ </vt:lpstr>
      <vt:lpstr>এটা কিসের ছবি? </vt:lpstr>
      <vt:lpstr>দলীয় কাজঃ </vt:lpstr>
      <vt:lpstr>এটা কিসের ছবি? </vt:lpstr>
      <vt:lpstr>ব্রেইনস্ট্রমিং </vt:lpstr>
      <vt:lpstr>ছবিতে কী লক্ষ্য করা যাচ্ছে? </vt:lpstr>
      <vt:lpstr>তুলনা মুলক আলোচনা </vt:lpstr>
      <vt:lpstr>এবার কিছু ছবি লক্ষ্য করি </vt:lpstr>
      <vt:lpstr>এবার কিছু ছবি লক্ষ্য করি </vt:lpstr>
      <vt:lpstr>এবার কিছু ছবি লক্ষ্য করি </vt:lpstr>
      <vt:lpstr>এবার কিছু ছবি লক্ষ্য করি </vt:lpstr>
      <vt:lpstr>জোড়ায় কাজ </vt:lpstr>
      <vt:lpstr>এটা কিসের ছবি? </vt:lpstr>
      <vt:lpstr>মূল্যায়ণঃ </vt:lpstr>
      <vt:lpstr>ধন্যবাদ...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সাদর সম্ভাষণ</dc:title>
  <dc:creator>samsung</dc:creator>
  <cp:lastModifiedBy>samsung</cp:lastModifiedBy>
  <cp:revision>10</cp:revision>
  <dcterms:created xsi:type="dcterms:W3CDTF">2013-09-29T13:49:37Z</dcterms:created>
  <dcterms:modified xsi:type="dcterms:W3CDTF">2013-09-29T15:21:42Z</dcterms:modified>
</cp:coreProperties>
</file>