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8" r:id="rId2"/>
    <p:sldId id="256" r:id="rId3"/>
    <p:sldId id="257" r:id="rId4"/>
    <p:sldId id="261" r:id="rId5"/>
    <p:sldId id="262" r:id="rId6"/>
    <p:sldId id="259" r:id="rId7"/>
    <p:sldId id="263" r:id="rId8"/>
    <p:sldId id="268" r:id="rId9"/>
    <p:sldId id="264" r:id="rId10"/>
    <p:sldId id="267" r:id="rId11"/>
    <p:sldId id="275" r:id="rId12"/>
    <p:sldId id="270" r:id="rId13"/>
    <p:sldId id="276" r:id="rId14"/>
    <p:sldId id="269" r:id="rId15"/>
    <p:sldId id="277" r:id="rId16"/>
    <p:sldId id="266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 autoAdjust="0"/>
    <p:restoredTop sz="88455" autoAdjust="0"/>
  </p:normalViewPr>
  <p:slideViewPr>
    <p:cSldViewPr>
      <p:cViewPr>
        <p:scale>
          <a:sx n="73" d="100"/>
          <a:sy n="73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2" d="100"/>
        <a:sy n="122" d="100"/>
      </p:scale>
      <p:origin x="0" y="30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6FD03-6673-4CC1-A289-91B8A0F4B675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F84A5-2D75-4180-AFD0-6E8F147F3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30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F84A5-2D75-4180-AFD0-6E8F147F36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27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457200" y="228600"/>
            <a:ext cx="8153400" cy="2590800"/>
          </a:xfrm>
          <a:prstGeom prst="flowChartPunchedTap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গোলাপের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SK\Documents\Desktop\ছবি\2012-10-10-1349890440-d41d8cd98f00b204e9800998ecf8427e509.Red-Ro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124200"/>
            <a:ext cx="6714892" cy="3398827"/>
          </a:xfrm>
          <a:prstGeom prst="rect">
            <a:avLst/>
          </a:prstGeom>
          <a:solidFill>
            <a:srgbClr val="0070C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K\Documents\Desktop\কমিটি ছবি\Picture\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2144816" cy="2685565"/>
          </a:xfrm>
          <a:prstGeom prst="ellipse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791200" y="1752600"/>
            <a:ext cx="3124200" cy="4800600"/>
          </a:xfr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sz="3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শ্রেণি-৮ম ( খ </a:t>
            </a: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শাখা</a:t>
            </a:r>
            <a:r>
              <a:rPr lang="en-US" sz="3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)</a:t>
            </a:r>
          </a:p>
          <a:p>
            <a:pPr>
              <a:buFont typeface="Wingdings" pitchFamily="2" charset="2"/>
              <a:buChar char="v"/>
            </a:pP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ছাত্রী-৬০ </a:t>
            </a: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</a:t>
            </a:r>
            <a:endParaRPr lang="en-US" sz="3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উপঃ</a:t>
            </a:r>
            <a:r>
              <a:rPr lang="en-US" sz="3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ছাত্রী-৫৫ </a:t>
            </a: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</a:t>
            </a:r>
            <a:endParaRPr lang="en-US" sz="3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অনুঃ</a:t>
            </a:r>
            <a:r>
              <a:rPr lang="en-US" sz="3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ছাত্রী-০৫ </a:t>
            </a: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</a:t>
            </a:r>
            <a:endParaRPr lang="en-US" sz="3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সাধারন</a:t>
            </a:r>
            <a:r>
              <a:rPr lang="en-US" sz="3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</a:t>
            </a:r>
          </a:p>
          <a:p>
            <a:pPr>
              <a:buNone/>
            </a:pPr>
            <a:r>
              <a:rPr lang="en-US" sz="3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পত্র</a:t>
            </a:r>
            <a:endParaRPr lang="en-US" sz="3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সময়-৪৫ </a:t>
            </a:r>
            <a:r>
              <a:rPr lang="en-US" sz="3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3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</a:t>
            </a:r>
            <a:fld id="{99C6ECF8-5121-4E06-8DA8-8EBA35A3018D}" type="datetime3">
              <a:rPr lang="en-US" sz="330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24 September 2013</a:t>
            </a:fld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3086100" y="4000503"/>
            <a:ext cx="49530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urved Down Ribbon 11"/>
          <p:cNvSpPr/>
          <p:nvPr/>
        </p:nvSpPr>
        <p:spPr>
          <a:xfrm>
            <a:off x="2286000" y="0"/>
            <a:ext cx="6400800" cy="1600200"/>
          </a:xfrm>
          <a:prstGeom prst="ellipse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3581400"/>
            <a:ext cx="5410200" cy="2895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মোহাঃ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মহাবুল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কবীর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বি,এ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বি,এড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নাসির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উদ্দিন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বিশ্বাস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আল্লার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দর্গা,দৌলতপুর,কুষ্টিয়া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10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SK\Documents\Desktop\গোয়াপ\100_00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288118"/>
            <a:ext cx="3962400" cy="2417481"/>
          </a:xfrm>
          <a:prstGeom prst="rect">
            <a:avLst/>
          </a:prstGeom>
          <a:noFill/>
        </p:spPr>
      </p:pic>
      <p:pic>
        <p:nvPicPr>
          <p:cNvPr id="1029" name="Picture 5" descr="C:\Users\SK\Documents\Desktop\গোয়াপ\nakshi-kath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3900" y="4247842"/>
            <a:ext cx="4343400" cy="2444694"/>
          </a:xfrm>
          <a:prstGeom prst="rect">
            <a:avLst/>
          </a:prstGeom>
          <a:noFill/>
        </p:spPr>
      </p:pic>
      <p:sp>
        <p:nvSpPr>
          <p:cNvPr id="9" name="Left-Right Arrow 8"/>
          <p:cNvSpPr/>
          <p:nvPr/>
        </p:nvSpPr>
        <p:spPr>
          <a:xfrm>
            <a:off x="1295400" y="162858"/>
            <a:ext cx="6705600" cy="120874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30" name="Picture 6" descr="C:\Users\SK\Documents\Desktop\গোয়াপ\image_884_25385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514475"/>
            <a:ext cx="3733800" cy="2600325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1406665"/>
            <a:ext cx="4343400" cy="26825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28600" y="304800"/>
            <a:ext cx="8686800" cy="6096000"/>
          </a:xfrm>
          <a:prstGeom prst="horizontalScroll">
            <a:avLst/>
          </a:prstGeom>
          <a:solidFill>
            <a:srgbClr val="FFFF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v"/>
            </a:pPr>
            <a:endParaRPr lang="en-US" sz="2800" dirty="0" smtClean="0"/>
          </a:p>
          <a:p>
            <a:pPr algn="just">
              <a:buFont typeface="Wingdings" pitchFamily="2" charset="2"/>
              <a:buChar char="v"/>
            </a:pPr>
            <a:endParaRPr lang="en-US" sz="2800" dirty="0" smtClean="0"/>
          </a:p>
          <a:p>
            <a:pPr algn="just">
              <a:buFont typeface="Wingdings" pitchFamily="2" charset="2"/>
              <a:buChar char="v"/>
            </a:pPr>
            <a:endParaRPr lang="en-US" sz="2800" dirty="0" smtClean="0"/>
          </a:p>
          <a:p>
            <a:pPr algn="just">
              <a:buFont typeface="Wingdings" pitchFamily="2" charset="2"/>
              <a:buChar char="v"/>
            </a:pPr>
            <a:r>
              <a:rPr lang="en-US" sz="2800" dirty="0" smtClean="0"/>
              <a:t> 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algn="just">
              <a:buFont typeface="Wingdings" pitchFamily="2" charset="2"/>
              <a:buChar char="v"/>
            </a:pP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তাহেল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বলো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ছবিগুলোতে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/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দিকটি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ফুটে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উঠেছে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algn="just">
              <a:buFont typeface="Wingdings" pitchFamily="2" charset="2"/>
              <a:buChar char="v"/>
            </a:pP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গল্পের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</a:t>
            </a:r>
          </a:p>
          <a:p>
            <a:pPr algn="just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dirty="0" smtClean="0"/>
              <a:t> 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-Point Star 1"/>
          <p:cNvSpPr/>
          <p:nvPr/>
        </p:nvSpPr>
        <p:spPr>
          <a:xfrm>
            <a:off x="0" y="304800"/>
            <a:ext cx="9144000" cy="7010400"/>
          </a:xfrm>
          <a:prstGeom prst="star6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 smtClean="0"/>
          </a:p>
          <a:p>
            <a:pPr algn="ctr"/>
            <a:endParaRPr lang="en-US" sz="3600" dirty="0" smtClean="0"/>
          </a:p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8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8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লোকশিল্প</a:t>
            </a:r>
            <a:endParaRPr lang="en-US" sz="80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 smtClean="0"/>
          </a:p>
          <a:p>
            <a:pPr algn="ctr"/>
            <a:endParaRPr lang="en-US" sz="6600" dirty="0" smtClean="0"/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-Point Star 2"/>
          <p:cNvSpPr/>
          <p:nvPr/>
        </p:nvSpPr>
        <p:spPr>
          <a:xfrm>
            <a:off x="0" y="0"/>
            <a:ext cx="9144000" cy="2133600"/>
          </a:xfrm>
          <a:prstGeom prst="star6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শিখতে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40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362200"/>
            <a:ext cx="8610600" cy="3962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bn-BD" sz="32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মোঘল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বাদশাহদের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বিলাশের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নক</a:t>
            </a:r>
            <a:r>
              <a:rPr lang="bn-BD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</a:t>
            </a:r>
            <a:r>
              <a:rPr lang="bn-BD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ঁ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থা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Wingdings" pitchFamily="2" charset="2"/>
              <a:buChar char="Ø"/>
            </a:pPr>
            <a:r>
              <a:rPr lang="bn-BD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কাঁশা ও পিতলের বাসন পত্র  সম্পর্কে  বলতে ও লিখতে পারবে।</a:t>
            </a:r>
          </a:p>
          <a:p>
            <a:pPr algn="just">
              <a:buFont typeface="Wingdings" pitchFamily="2" charset="2"/>
              <a:buChar char="Ø"/>
            </a:pPr>
            <a:r>
              <a:rPr lang="bn-BD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দেশীয়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ঐতিহ্যের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28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যত্নবান</a:t>
            </a:r>
            <a:r>
              <a:rPr lang="en-US" sz="28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K\Documents\Desktop\গোয়াপ\kamrul has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2740978"/>
            <a:ext cx="3352800" cy="2667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sp>
        <p:nvSpPr>
          <p:cNvPr id="16" name="Flowchart: Process 15"/>
          <p:cNvSpPr/>
          <p:nvPr/>
        </p:nvSpPr>
        <p:spPr>
          <a:xfrm>
            <a:off x="2667000" y="5562600"/>
            <a:ext cx="3810000" cy="1066800"/>
          </a:xfrm>
          <a:prstGeom prst="flowChartProcess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কামরুল</a:t>
            </a:r>
            <a:r>
              <a:rPr lang="en-US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হাসান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Flowchart: Alternate Process 16"/>
          <p:cNvSpPr/>
          <p:nvPr/>
        </p:nvSpPr>
        <p:spPr>
          <a:xfrm rot="740522">
            <a:off x="633196" y="466877"/>
            <a:ext cx="2323895" cy="1898030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পেশা-অধ্যাপনা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কুটির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ডিজাইনার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নিযুক্ত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 rot="1362845">
            <a:off x="249785" y="2969783"/>
            <a:ext cx="1905000" cy="1676400"/>
          </a:xfrm>
          <a:prstGeom prst="roundRect">
            <a:avLst>
              <a:gd name="adj" fmla="val 236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জন্ম-১৯২১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খ্রীষ্টাব্দ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কলকাতায়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Flowchart: Alternate Process 18"/>
          <p:cNvSpPr/>
          <p:nvPr/>
        </p:nvSpPr>
        <p:spPr>
          <a:xfrm rot="18779987">
            <a:off x="4853597" y="471263"/>
            <a:ext cx="2159870" cy="1709212"/>
          </a:xfrm>
          <a:prstGeom prst="flowChartAlternateProces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রচনাবলী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আন্দোলন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কথা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Flowchart: Alternate Process 19"/>
          <p:cNvSpPr/>
          <p:nvPr/>
        </p:nvSpPr>
        <p:spPr>
          <a:xfrm rot="19769612">
            <a:off x="6614767" y="2794593"/>
            <a:ext cx="2238494" cy="1683912"/>
          </a:xfrm>
          <a:prstGeom prst="flowChartAlternateProcess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মৃত্যু-১৯৮৮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খ্রীষ্টাব্দ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, ২রা </a:t>
            </a:r>
            <a:r>
              <a:rPr lang="en-US" sz="2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ফেব্রুয়ারী</a:t>
            </a:r>
            <a:endParaRPr lang="en-US" sz="2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K\Documents\Desktop\ছবি\June_1291601922_2-Indian-motifs-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046" y="1280160"/>
            <a:ext cx="7848600" cy="4206240"/>
          </a:xfrm>
          <a:prstGeom prst="rect">
            <a:avLst/>
          </a:prstGeom>
          <a:noFill/>
        </p:spPr>
      </p:pic>
      <p:sp>
        <p:nvSpPr>
          <p:cNvPr id="3" name="Horizontal Scroll 2"/>
          <p:cNvSpPr/>
          <p:nvPr/>
        </p:nvSpPr>
        <p:spPr>
          <a:xfrm>
            <a:off x="533400" y="5486400"/>
            <a:ext cx="7772400" cy="1143000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ভিজে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যাওয়া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মসলিন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শাড়ি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পরিহিত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মেয়েটি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-Point Star 3"/>
          <p:cNvSpPr/>
          <p:nvPr/>
        </p:nvSpPr>
        <p:spPr>
          <a:xfrm>
            <a:off x="381000" y="5486400"/>
            <a:ext cx="8534400" cy="1371600"/>
          </a:xfrm>
          <a:prstGeom prst="star6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জামদানি শাড়ী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33362"/>
            <a:ext cx="3505200" cy="24132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971799"/>
            <a:ext cx="3505200" cy="2333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971800"/>
            <a:ext cx="4038600" cy="2333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33361"/>
            <a:ext cx="4038600" cy="2413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85800"/>
            <a:ext cx="4038600" cy="4419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28" y="609600"/>
            <a:ext cx="3717471" cy="4495800"/>
          </a:xfrm>
          <a:prstGeom prst="rect">
            <a:avLst/>
          </a:prstGeom>
        </p:spPr>
      </p:pic>
      <p:sp>
        <p:nvSpPr>
          <p:cNvPr id="3" name="Explosion 2 2"/>
          <p:cNvSpPr/>
          <p:nvPr/>
        </p:nvSpPr>
        <p:spPr>
          <a:xfrm>
            <a:off x="762000" y="5410200"/>
            <a:ext cx="7848600" cy="1143000"/>
          </a:xfrm>
          <a:prstGeom prst="irregularSeal2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পিঠা তৈরীর ছাঁচ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4038600" cy="4114800"/>
          </a:xfrm>
          <a:prstGeom prst="rect">
            <a:avLst/>
          </a:prstGeom>
        </p:spPr>
      </p:pic>
      <p:sp>
        <p:nvSpPr>
          <p:cNvPr id="4" name="Flowchart: Punched Tape 3"/>
          <p:cNvSpPr/>
          <p:nvPr/>
        </p:nvSpPr>
        <p:spPr>
          <a:xfrm>
            <a:off x="1143000" y="5029200"/>
            <a:ext cx="5257800" cy="13716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সিলেটের শীতল পাটি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533400"/>
            <a:ext cx="381000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K\Documents\Desktop\kasa-kust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9" y="533400"/>
            <a:ext cx="3962401" cy="2971800"/>
          </a:xfrm>
          <a:prstGeom prst="rect">
            <a:avLst/>
          </a:prstGeom>
          <a:noFill/>
        </p:spPr>
      </p:pic>
      <p:pic>
        <p:nvPicPr>
          <p:cNvPr id="1027" name="Picture 3" descr="C:\Users\SK\Documents\Desktop\comillar-khad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6023" y="533400"/>
            <a:ext cx="4191000" cy="2857500"/>
          </a:xfrm>
          <a:prstGeom prst="rect">
            <a:avLst/>
          </a:prstGeom>
          <a:noFill/>
        </p:spPr>
      </p:pic>
      <p:sp>
        <p:nvSpPr>
          <p:cNvPr id="4" name="Curved Up Ribbon 3"/>
          <p:cNvSpPr/>
          <p:nvPr/>
        </p:nvSpPr>
        <p:spPr>
          <a:xfrm>
            <a:off x="254726" y="4724400"/>
            <a:ext cx="4114800" cy="1752600"/>
          </a:xfrm>
          <a:prstGeom prst="ellipseRibbon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কাঁসার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থালা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বাসন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6-Point Star 4"/>
          <p:cNvSpPr/>
          <p:nvPr/>
        </p:nvSpPr>
        <p:spPr>
          <a:xfrm>
            <a:off x="4343400" y="4572000"/>
            <a:ext cx="4800600" cy="1219200"/>
          </a:xfrm>
          <a:prstGeom prst="star6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কুমিল্লার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খাদি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খদ্দর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971799"/>
            <a:ext cx="3581399" cy="2166937"/>
          </a:xfrm>
          <a:prstGeom prst="rect">
            <a:avLst/>
          </a:prstGeom>
        </p:spPr>
      </p:pic>
      <p:sp>
        <p:nvSpPr>
          <p:cNvPr id="3" name="Horizontal Scroll 2"/>
          <p:cNvSpPr/>
          <p:nvPr/>
        </p:nvSpPr>
        <p:spPr>
          <a:xfrm>
            <a:off x="609600" y="5257800"/>
            <a:ext cx="7772400" cy="1295400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মাটির  তৈরী প্রয়োজনীয় দ্রব্য সামগ্রী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9" y="423862"/>
            <a:ext cx="3505199" cy="20674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71800"/>
            <a:ext cx="3810000" cy="21669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23862"/>
            <a:ext cx="3810000" cy="216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30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3886200" cy="4724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600"/>
            <a:ext cx="4038600" cy="4724400"/>
          </a:xfrm>
          <a:prstGeom prst="rect">
            <a:avLst/>
          </a:prstGeom>
        </p:spPr>
      </p:pic>
      <p:sp>
        <p:nvSpPr>
          <p:cNvPr id="5" name="Flowchart: Punched Tape 4"/>
          <p:cNvSpPr/>
          <p:nvPr/>
        </p:nvSpPr>
        <p:spPr>
          <a:xfrm>
            <a:off x="1143000" y="5181600"/>
            <a:ext cx="6324600" cy="1295400"/>
          </a:xfrm>
          <a:prstGeom prst="flowChartPunchedTap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নকশী কাঁথা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533400" y="457200"/>
            <a:ext cx="7794171" cy="6019800"/>
          </a:xfrm>
          <a:prstGeom prst="flowChartPunchedTape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v"/>
            </a:pP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algn="just">
              <a:buFont typeface="Wingdings" pitchFamily="2" charset="2"/>
              <a:buChar char="v"/>
            </a:pP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মোঘল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বাদশাদের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বিলাসের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algn="just">
              <a:buFont typeface="Wingdings" pitchFamily="2" charset="2"/>
              <a:buChar char="v"/>
            </a:pP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খাদি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কাপড়ের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বৈশিষ্ট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bn-BD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3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কাঁসা</a:t>
            </a:r>
            <a:r>
              <a: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পিতলের</a:t>
            </a:r>
            <a:r>
              <a: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সরঞ্জামের</a:t>
            </a:r>
            <a:r>
              <a: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just"/>
            <a:r>
              <a: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5181600" y="1219200"/>
            <a:ext cx="2590800" cy="685800"/>
          </a:xfrm>
          <a:prstGeom prst="rect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36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6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</a:p>
          <a:p>
            <a:pPr algn="ctr"/>
            <a:endParaRPr lang="bn-BD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97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0" y="228600"/>
            <a:ext cx="3581400" cy="1219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228600" y="990600"/>
            <a:ext cx="8686800" cy="5867400"/>
          </a:xfrm>
          <a:prstGeom prst="horizontalScroll">
            <a:avLst/>
          </a:prstGeom>
          <a:solidFill>
            <a:srgbClr val="00206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Ø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“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কাঁথার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সুচের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ফোঁড়ের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মাঝে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লুকিয়ে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একটিপরিবারের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কাহিনী,তাদের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জীবনগাঁথা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“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উত্তরের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স্বপক্ষে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just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-Point Star 3"/>
          <p:cNvSpPr/>
          <p:nvPr/>
        </p:nvSpPr>
        <p:spPr>
          <a:xfrm>
            <a:off x="228600" y="228600"/>
            <a:ext cx="8534400" cy="2895600"/>
          </a:xfrm>
          <a:prstGeom prst="star6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uble Wave 4"/>
          <p:cNvSpPr/>
          <p:nvPr/>
        </p:nvSpPr>
        <p:spPr>
          <a:xfrm>
            <a:off x="304800" y="3352800"/>
            <a:ext cx="8458200" cy="2971800"/>
          </a:xfrm>
          <a:prstGeom prst="doubleWave">
            <a:avLst>
              <a:gd name="adj1" fmla="val 6250"/>
              <a:gd name="adj2" fmla="val 948"/>
            </a:avLst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Ø"/>
            </a:pP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দেশীয়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ঐতিহ্য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বিলুপ্তি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এটা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সংরক্ষনের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দায়িত্ব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নিজে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দের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উত্তরের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স্বপক্ষে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মতামত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ব্যক্ত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 rot="18067791">
            <a:off x="-697190" y="2327219"/>
            <a:ext cx="5906571" cy="1385927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059" y="381000"/>
            <a:ext cx="4399805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K\Documents\Desktop\ছবি\COLORFUL_BUTTERFLY_Wallpaper__yvt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1600200"/>
            <a:ext cx="9753600" cy="998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1416</TotalTime>
  <Words>286</Words>
  <Application>Microsoft Office PowerPoint</Application>
  <PresentationFormat>On-screen Show (4:3)</PresentationFormat>
  <Paragraphs>68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</dc:title>
  <dc:creator>SK</dc:creator>
  <cp:lastModifiedBy>TSS</cp:lastModifiedBy>
  <cp:revision>137</cp:revision>
  <dcterms:created xsi:type="dcterms:W3CDTF">2006-08-16T00:00:00Z</dcterms:created>
  <dcterms:modified xsi:type="dcterms:W3CDTF">2013-09-24T08:41:42Z</dcterms:modified>
</cp:coreProperties>
</file>