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60" r:id="rId3"/>
    <p:sldId id="278" r:id="rId4"/>
    <p:sldId id="273" r:id="rId5"/>
    <p:sldId id="276" r:id="rId6"/>
    <p:sldId id="279" r:id="rId7"/>
    <p:sldId id="277" r:id="rId8"/>
    <p:sldId id="288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67" r:id="rId18"/>
    <p:sldId id="272" r:id="rId19"/>
    <p:sldId id="269" r:id="rId20"/>
    <p:sldId id="27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7097B"/>
    <a:srgbClr val="210BC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49" autoAdjust="0"/>
    <p:restoredTop sz="94660"/>
  </p:normalViewPr>
  <p:slideViewPr>
    <p:cSldViewPr>
      <p:cViewPr>
        <p:scale>
          <a:sx n="100" d="100"/>
          <a:sy n="100" d="100"/>
        </p:scale>
        <p:origin x="-546" y="19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AD36E-037E-46A1-A192-07295DFAC5A0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C46BA-AAB5-4CAF-BAF9-C3DD7A95F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C46BA-AAB5-4CAF-BAF9-C3DD7A95F17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DC34-BB93-4988-BCA7-65DFE56C050C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570C-177A-4129-B228-BD67D5D9F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DC34-BB93-4988-BCA7-65DFE56C050C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570C-177A-4129-B228-BD67D5D9F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DC34-BB93-4988-BCA7-65DFE56C050C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570C-177A-4129-B228-BD67D5D9F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DC34-BB93-4988-BCA7-65DFE56C050C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570C-177A-4129-B228-BD67D5D9F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DC34-BB93-4988-BCA7-65DFE56C050C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570C-177A-4129-B228-BD67D5D9F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DC34-BB93-4988-BCA7-65DFE56C050C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570C-177A-4129-B228-BD67D5D9F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DC34-BB93-4988-BCA7-65DFE56C050C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570C-177A-4129-B228-BD67D5D9F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DC34-BB93-4988-BCA7-65DFE56C050C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570C-177A-4129-B228-BD67D5D9F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DC34-BB93-4988-BCA7-65DFE56C050C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570C-177A-4129-B228-BD67D5D9F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DC34-BB93-4988-BCA7-65DFE56C050C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570C-177A-4129-B228-BD67D5D9F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5DC34-BB93-4988-BCA7-65DFE56C050C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2570C-177A-4129-B228-BD67D5D9F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5DC34-BB93-4988-BCA7-65DFE56C050C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2570C-177A-4129-B228-BD67D5D9FE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p Ribbon 4"/>
          <p:cNvSpPr/>
          <p:nvPr/>
        </p:nvSpPr>
        <p:spPr>
          <a:xfrm>
            <a:off x="0" y="2819400"/>
            <a:ext cx="9144000" cy="3429000"/>
          </a:xfrm>
          <a:prstGeom prst="ribbon2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i="1" dirty="0" smtClean="0">
                <a:solidFill>
                  <a:schemeClr val="bg2">
                    <a:lumMod val="50000"/>
                  </a:schemeClr>
                </a:solidFill>
              </a:rPr>
              <a:t>Welcome</a:t>
            </a:r>
            <a:r>
              <a:rPr lang="en-US" sz="8000" b="1" i="1" dirty="0" smtClean="0"/>
              <a:t> </a:t>
            </a:r>
            <a:endParaRPr lang="en-US" b="1" i="1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3352800"/>
            <a:ext cx="4038600" cy="2133599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pPr>
              <a:buNone/>
            </a:pP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Class: Seven</a:t>
            </a:r>
          </a:p>
          <a:p>
            <a:pPr>
              <a:buNone/>
            </a:pPr>
            <a:r>
              <a:rPr lang="en-US" b="1" dirty="0" smtClean="0">
                <a:latin typeface="NikoshBAN" pitchFamily="2" charset="0"/>
                <a:cs typeface="NikoshBAN" pitchFamily="2" charset="0"/>
              </a:rPr>
              <a:t>Subject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English(ii)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2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1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3352800"/>
            <a:ext cx="4191000" cy="2133600"/>
          </a:xfrm>
          <a:blipFill>
            <a:blip r:embed="rId4"/>
            <a:tile tx="0" ty="0" sx="100000" sy="100000" flip="none" algn="tl"/>
          </a:blipFill>
        </p:spPr>
        <p:txBody>
          <a:bodyPr>
            <a:no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600" b="1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Md. Abu </a:t>
            </a:r>
            <a:r>
              <a:rPr lang="en-US" sz="2600" b="1" dirty="0" err="1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Sayem</a:t>
            </a:r>
            <a:r>
              <a:rPr lang="en-US" sz="2600" b="1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1800" b="1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(Assistant Teacher (Social </a:t>
            </a:r>
            <a:r>
              <a:rPr lang="en-US" sz="1800" b="1" dirty="0" err="1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scince</a:t>
            </a:r>
            <a:r>
              <a:rPr lang="en-US" sz="1800" b="1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2400" dirty="0" err="1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Doulatkhali</a:t>
            </a: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High school</a:t>
            </a:r>
          </a:p>
          <a:p>
            <a:r>
              <a:rPr lang="en-US" sz="2400" dirty="0" err="1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Doulatpur</a:t>
            </a:r>
            <a:r>
              <a:rPr lang="en-US" sz="2400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400" dirty="0" err="1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Kushtia</a:t>
            </a:r>
            <a:endParaRPr lang="en-US" sz="2400" dirty="0" smtClean="0">
              <a:solidFill>
                <a:schemeClr val="bg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400" dirty="0">
              <a:solidFill>
                <a:schemeClr val="bg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438400" y="0"/>
            <a:ext cx="4267200" cy="32004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7" grpId="0" animBg="1"/>
      <p:bldP spid="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20075041">
            <a:off x="3470889" y="2870927"/>
            <a:ext cx="4920438" cy="308023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 rot="19454766">
            <a:off x="360924" y="2785514"/>
            <a:ext cx="3048000" cy="914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Look at picture</a:t>
            </a:r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 rot="18117007">
            <a:off x="3730007" y="256608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s://encrypted-tbn0.gstatic.com/images?q=tbn:ANd9GcRsUNLmEw5Vo7jTO-vB2CLtDH2FQH18KY1XzYk2iw0CImBTUF3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1600200"/>
            <a:ext cx="4648200" cy="3657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Rectangle 3"/>
          <p:cNvSpPr/>
          <p:nvPr/>
        </p:nvSpPr>
        <p:spPr>
          <a:xfrm rot="19542274" flipH="1">
            <a:off x="176862" y="3584841"/>
            <a:ext cx="37350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Where is the flower pot?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3124200" y="4191000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encrypted-tbn3.gstatic.com/images?q=tbn:ANd9GcQAxDRhk_vTCKrDdYhWTxCsu387hFGBKnblxhKMSfA_ocOeiVC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52400"/>
            <a:ext cx="3886200" cy="3276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685800" y="1143000"/>
            <a:ext cx="3048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Where is the ball?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3733800" y="13716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324600" y="63246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i-11</a:t>
            </a:r>
            <a:endParaRPr lang="en-US" dirty="0"/>
          </a:p>
        </p:txBody>
      </p:sp>
      <p:pic>
        <p:nvPicPr>
          <p:cNvPr id="7176" name="Picture 8" descr="https://encrypted-tbn3.gstatic.com/images?q=tbn:ANd9GcSs9Wi5xNlp4WfcwdK7-U3F2iDWxfcZ_NYhBIMQN4BZGOAqX-YiE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905000"/>
            <a:ext cx="5257800" cy="304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encrypted-tbn3.gstatic.com/images?q=tbn:ANd9GcR6YLRILaQkJtkmzi9ymBZkj8v8LH8RoNvqkauXL61ssgIv8hb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1600200"/>
            <a:ext cx="5638800" cy="3124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Rectangle 2"/>
          <p:cNvSpPr/>
          <p:nvPr/>
        </p:nvSpPr>
        <p:spPr>
          <a:xfrm rot="19072383">
            <a:off x="-28138" y="2099464"/>
            <a:ext cx="381000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>
                <a:solidFill>
                  <a:srgbClr val="0000FF"/>
                </a:solidFill>
              </a:rPr>
              <a:t>What you have to fine from this picture?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438400" y="35814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1600200" y="1828800"/>
            <a:ext cx="5410200" cy="1295400"/>
          </a:xfrm>
          <a:prstGeom prst="flowChartTerminator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Today’s lesson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Flowchart: Magnetic Disk 3"/>
          <p:cNvSpPr/>
          <p:nvPr/>
        </p:nvSpPr>
        <p:spPr>
          <a:xfrm>
            <a:off x="2743200" y="3733800"/>
            <a:ext cx="3657600" cy="2438400"/>
          </a:xfrm>
          <a:prstGeom prst="flowChartMagneticDisk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FF0000"/>
                </a:solidFill>
              </a:rPr>
              <a:t>preposition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4" grpId="0" build="allAtOnce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1752600"/>
            <a:ext cx="8305800" cy="914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>
                    <a:lumMod val="95000"/>
                  </a:schemeClr>
                </a:solidFill>
              </a:rPr>
              <a:t>What  you have to learn from this chapter?</a:t>
            </a:r>
            <a:r>
              <a:rPr lang="en-US" sz="3600" dirty="0" smtClean="0"/>
              <a:t>  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762000" y="3124200"/>
            <a:ext cx="6553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rgbClr val="C00000"/>
                </a:solidFill>
              </a:rPr>
              <a:t>What do you mean preposition?</a:t>
            </a:r>
          </a:p>
          <a:p>
            <a:endParaRPr lang="en-US" sz="2800" dirty="0"/>
          </a:p>
        </p:txBody>
      </p:sp>
      <p:sp>
        <p:nvSpPr>
          <p:cNvPr id="4" name="Flowchart: Connector 3"/>
          <p:cNvSpPr/>
          <p:nvPr/>
        </p:nvSpPr>
        <p:spPr>
          <a:xfrm>
            <a:off x="762000" y="3352800"/>
            <a:ext cx="3048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762000" y="3810000"/>
            <a:ext cx="3048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3581400"/>
            <a:ext cx="579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</a:rPr>
              <a:t>The kinds of preposition?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1600" y="4191000"/>
            <a:ext cx="34397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</a:rPr>
              <a:t>Use of preposition?</a:t>
            </a:r>
          </a:p>
        </p:txBody>
      </p:sp>
      <p:sp>
        <p:nvSpPr>
          <p:cNvPr id="8" name="Flowchart: Connector 7"/>
          <p:cNvSpPr/>
          <p:nvPr/>
        </p:nvSpPr>
        <p:spPr>
          <a:xfrm>
            <a:off x="762000" y="4343400"/>
            <a:ext cx="3048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85800" y="457200"/>
            <a:ext cx="52578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Kinds of preposition</a:t>
            </a:r>
            <a:endParaRPr lang="en-US" sz="4800" dirty="0"/>
          </a:p>
        </p:txBody>
      </p:sp>
      <p:sp>
        <p:nvSpPr>
          <p:cNvPr id="6" name="Rectangle 5"/>
          <p:cNvSpPr/>
          <p:nvPr/>
        </p:nvSpPr>
        <p:spPr>
          <a:xfrm>
            <a:off x="609600" y="1295400"/>
            <a:ext cx="51054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>
              <a:buAutoNum type="romanLcParenBoth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Simple preposition.</a:t>
            </a:r>
          </a:p>
          <a:p>
            <a:pPr marL="400050" indent="-400050">
              <a:buAutoNum type="romanLcParenBoth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double preposition.</a:t>
            </a:r>
          </a:p>
          <a:p>
            <a:pPr marL="400050" indent="-400050">
              <a:buAutoNum type="romanLcParenBoth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compound preposition.</a:t>
            </a:r>
          </a:p>
          <a:p>
            <a:pPr marL="400050" indent="-400050">
              <a:buAutoNum type="romanLcParenBoth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Phrase preposition.</a:t>
            </a:r>
          </a:p>
          <a:p>
            <a:pPr marL="400050" indent="-400050">
              <a:buAutoNum type="romanLcParenBoth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Participle preposition.</a:t>
            </a:r>
          </a:p>
          <a:p>
            <a:pPr marL="400050" indent="-400050">
              <a:buAutoNum type="romanLcParenBoth"/>
            </a:pP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Disguised preposition.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8654437">
            <a:off x="-360019" y="1991099"/>
            <a:ext cx="4047523" cy="12990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>
              <a:buAutoNum type="romanLcParenBoth"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Simple preposition.</a:t>
            </a:r>
          </a:p>
        </p:txBody>
      </p:sp>
      <p:sp>
        <p:nvSpPr>
          <p:cNvPr id="3" name="Explosion 1 2"/>
          <p:cNvSpPr/>
          <p:nvPr/>
        </p:nvSpPr>
        <p:spPr>
          <a:xfrm>
            <a:off x="5105400" y="0"/>
            <a:ext cx="3810000" cy="4648200"/>
          </a:xfrm>
          <a:prstGeom prst="irregularSeal1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rved Down Arrow 5"/>
          <p:cNvSpPr/>
          <p:nvPr/>
        </p:nvSpPr>
        <p:spPr>
          <a:xfrm>
            <a:off x="4343400" y="1981200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2057400" y="3276600"/>
            <a:ext cx="3429000" cy="609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In, on, for, up, by, with, after , etc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8626693">
            <a:off x="-234183" y="2785341"/>
            <a:ext cx="42151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double preposition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</p:txBody>
      </p:sp>
      <p:sp>
        <p:nvSpPr>
          <p:cNvPr id="3" name="Curved Up Arrow 2"/>
          <p:cNvSpPr/>
          <p:nvPr/>
        </p:nvSpPr>
        <p:spPr>
          <a:xfrm rot="3969296">
            <a:off x="-180113" y="4910276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Pentagon 3"/>
          <p:cNvSpPr/>
          <p:nvPr/>
        </p:nvSpPr>
        <p:spPr>
          <a:xfrm rot="20184133">
            <a:off x="1132112" y="4295300"/>
            <a:ext cx="4800600" cy="48463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Into(</a:t>
            </a:r>
            <a:r>
              <a:rPr lang="en-US" dirty="0" err="1" smtClean="0"/>
              <a:t>in+to</a:t>
            </a:r>
            <a:r>
              <a:rPr lang="en-US" dirty="0" smtClean="0"/>
              <a:t>)  upon(</a:t>
            </a:r>
            <a:r>
              <a:rPr lang="en-US" dirty="0" err="1" smtClean="0"/>
              <a:t>up+on</a:t>
            </a:r>
            <a:r>
              <a:rPr lang="en-US" dirty="0" smtClean="0"/>
              <a:t>) without(</a:t>
            </a:r>
            <a:r>
              <a:rPr lang="en-US" dirty="0" err="1" smtClean="0"/>
              <a:t>with+out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Hexagon 4"/>
          <p:cNvSpPr/>
          <p:nvPr/>
        </p:nvSpPr>
        <p:spPr>
          <a:xfrm>
            <a:off x="5334000" y="1219200"/>
            <a:ext cx="2438400" cy="2590800"/>
          </a:xfrm>
          <a:prstGeom prst="hexagon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Curved Connector 6"/>
          <p:cNvCxnSpPr/>
          <p:nvPr/>
        </p:nvCxnSpPr>
        <p:spPr>
          <a:xfrm rot="16200000" flipH="1">
            <a:off x="6781800" y="2590800"/>
            <a:ext cx="1752600" cy="838200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 rot="8732193" flipV="1">
            <a:off x="5305382" y="4172721"/>
            <a:ext cx="38386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I can’t do nothing without you.</a:t>
            </a:r>
            <a:endParaRPr lang="en-US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0145876">
            <a:off x="-14000" y="1167206"/>
            <a:ext cx="4726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compound preposition.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rot="16200000" flipH="1">
            <a:off x="1486694" y="2629694"/>
            <a:ext cx="1370806" cy="754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914401" y="3352800"/>
            <a:ext cx="46481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About, behind, 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before,above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along etc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4533900" y="2171700"/>
            <a:ext cx="15240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019800" y="1905000"/>
            <a:ext cx="2895600" cy="41148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 rot="18813671">
            <a:off x="-21023" y="2688036"/>
            <a:ext cx="3634575" cy="7042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Phrase preposition.</a:t>
            </a:r>
          </a:p>
        </p:txBody>
      </p:sp>
      <p:cxnSp>
        <p:nvCxnSpPr>
          <p:cNvPr id="4" name="Elbow Connector 3"/>
          <p:cNvCxnSpPr/>
          <p:nvPr/>
        </p:nvCxnSpPr>
        <p:spPr>
          <a:xfrm>
            <a:off x="762000" y="4648200"/>
            <a:ext cx="1371600" cy="914400"/>
          </a:xfrm>
          <a:prstGeom prst="bentConnector3">
            <a:avLst>
              <a:gd name="adj1" fmla="val 50000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owchart: Terminator 6"/>
          <p:cNvSpPr/>
          <p:nvPr/>
        </p:nvSpPr>
        <p:spPr>
          <a:xfrm>
            <a:off x="1828800" y="5334000"/>
            <a:ext cx="4800600" cy="301752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 front of, look for, in spite of etc</a:t>
            </a:r>
            <a:endParaRPr lang="en-US" dirty="0"/>
          </a:p>
        </p:txBody>
      </p:sp>
      <p:sp>
        <p:nvSpPr>
          <p:cNvPr id="8" name="Flowchart: Alternate Process 7"/>
          <p:cNvSpPr/>
          <p:nvPr/>
        </p:nvSpPr>
        <p:spPr>
          <a:xfrm>
            <a:off x="3429000" y="2819400"/>
            <a:ext cx="5715000" cy="2057400"/>
          </a:xfrm>
          <a:prstGeom prst="flowChartAlternateProcess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-Up Arrow 8"/>
          <p:cNvSpPr/>
          <p:nvPr/>
        </p:nvSpPr>
        <p:spPr>
          <a:xfrm>
            <a:off x="6858000" y="4876800"/>
            <a:ext cx="850392" cy="850392"/>
          </a:xfrm>
          <a:prstGeom prst="leftUpArrow">
            <a:avLst>
              <a:gd name="adj1" fmla="val 0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8" grpId="1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6200" y="304800"/>
            <a:ext cx="4648200" cy="6916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Participle preposition.</a:t>
            </a:r>
            <a:endParaRPr lang="en-US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Notched Right Arrow 4"/>
          <p:cNvSpPr/>
          <p:nvPr/>
        </p:nvSpPr>
        <p:spPr>
          <a:xfrm rot="5400000">
            <a:off x="1886712" y="1313688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Terminator 5"/>
          <p:cNvSpPr/>
          <p:nvPr/>
        </p:nvSpPr>
        <p:spPr>
          <a:xfrm>
            <a:off x="228600" y="2209800"/>
            <a:ext cx="4648200" cy="5334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According, regarding , speaking etc</a:t>
            </a:r>
            <a:endParaRPr lang="en-US" dirty="0"/>
          </a:p>
        </p:txBody>
      </p:sp>
      <p:sp>
        <p:nvSpPr>
          <p:cNvPr id="8" name="Curved Up Arrow 7"/>
          <p:cNvSpPr/>
          <p:nvPr/>
        </p:nvSpPr>
        <p:spPr>
          <a:xfrm>
            <a:off x="4953000" y="2514600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ound Single Corner Rectangle 8"/>
          <p:cNvSpPr/>
          <p:nvPr/>
        </p:nvSpPr>
        <p:spPr>
          <a:xfrm>
            <a:off x="5410200" y="533400"/>
            <a:ext cx="3581400" cy="1905000"/>
          </a:xfrm>
          <a:prstGeom prst="round1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0"/>
            <a:ext cx="5356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400050"/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Disguised preposition.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3124200"/>
            <a:ext cx="5486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He comes here twice </a:t>
            </a:r>
            <a:r>
              <a:rPr lang="en-US" u="sng" dirty="0" smtClean="0"/>
              <a:t>a</a:t>
            </a:r>
            <a:r>
              <a:rPr lang="en-US" dirty="0" smtClean="0"/>
              <a:t> week.</a:t>
            </a:r>
          </a:p>
          <a:p>
            <a:r>
              <a:rPr lang="en-US" dirty="0" smtClean="0"/>
              <a:t>It is ten </a:t>
            </a:r>
            <a:r>
              <a:rPr lang="en-US" u="sng" dirty="0" smtClean="0"/>
              <a:t>o</a:t>
            </a:r>
            <a:r>
              <a:rPr lang="en-US" dirty="0" smtClean="0"/>
              <a:t>’clock,</a:t>
            </a:r>
          </a:p>
          <a:p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>
            <a:off x="2057400" y="685800"/>
            <a:ext cx="533400" cy="2362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EXAMPLE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US" sz="8800" u="sng" dirty="0" smtClean="0">
                <a:solidFill>
                  <a:srgbClr val="9900CC"/>
                </a:solidFill>
              </a:rPr>
              <a:t>Group Work</a:t>
            </a:r>
            <a:endParaRPr lang="en-US" sz="8800" u="sng" dirty="0">
              <a:solidFill>
                <a:srgbClr val="9900CC"/>
              </a:solidFill>
            </a:endParaRPr>
          </a:p>
        </p:txBody>
      </p:sp>
      <p:pic>
        <p:nvPicPr>
          <p:cNvPr id="4" name="Picture 3" descr="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048000"/>
            <a:ext cx="7467600" cy="3045320"/>
          </a:xfrm>
          <a:prstGeom prst="rect">
            <a:avLst/>
          </a:prstGeom>
        </p:spPr>
      </p:pic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525963"/>
          </a:xfrm>
        </p:spPr>
        <p:txBody>
          <a:bodyPr/>
          <a:lstStyle/>
          <a:p>
            <a:r>
              <a:rPr lang="en-US" dirty="0" smtClean="0"/>
              <a:t>How many kinds of preposition?</a:t>
            </a:r>
          </a:p>
          <a:p>
            <a:r>
              <a:rPr lang="en-US" dirty="0" smtClean="0"/>
              <a:t>Give some example of preposition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en-US" sz="8000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Evaluation</a:t>
            </a:r>
            <a:endParaRPr lang="en-US" sz="8000" u="sng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610600" cy="452596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Now fill in the blanks with suitable preposition a) This pen---- you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b) I want to go---you</a:t>
            </a:r>
          </a:p>
          <a:p>
            <a:pPr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c) Boys are --- the tree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en-US" sz="4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 err="1" smtClean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086600" cy="1143000"/>
          </a:xfrm>
        </p:spPr>
        <p:txBody>
          <a:bodyPr>
            <a:normAutofit/>
          </a:bodyPr>
          <a:lstStyle/>
          <a:p>
            <a:r>
              <a:rPr lang="en-US" sz="6000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  <a:endParaRPr lang="en-US" sz="6000" u="sng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295399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Preparation at home </a:t>
            </a:r>
            <a:r>
              <a:rPr lang="en-US" sz="4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simpl</a:t>
            </a:r>
            <a:r>
              <a:rPr lang="en-US" sz="4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&amp;</a:t>
            </a:r>
            <a:r>
              <a:rPr lang="en-US" sz="44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dauble</a:t>
            </a:r>
            <a:r>
              <a:rPr lang="en-US" sz="4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preposition  ?</a:t>
            </a:r>
          </a:p>
          <a:p>
            <a:endParaRPr lang="en-US" sz="4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124200"/>
            <a:ext cx="7696200" cy="3505200"/>
          </a:xfrm>
          <a:prstGeom prst="rect">
            <a:avLst/>
          </a:prstGeom>
        </p:spPr>
      </p:pic>
    </p:spTree>
  </p:cSld>
  <p:clrMapOvr>
    <a:masterClrMapping/>
  </p:clrMapOvr>
  <p:transition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/>
          <p:cNvSpPr/>
          <p:nvPr/>
        </p:nvSpPr>
        <p:spPr>
          <a:xfrm>
            <a:off x="0" y="4572000"/>
            <a:ext cx="9144000" cy="2286000"/>
          </a:xfrm>
          <a:prstGeom prst="flowChartPunchedTap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900" dirty="0" smtClean="0">
                <a:solidFill>
                  <a:srgbClr val="FF0000"/>
                </a:solidFill>
              </a:rPr>
              <a:t>Thanks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066800" y="0"/>
            <a:ext cx="6705600" cy="44196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|1.2|1.1"/>
</p:tagLst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1229</TotalTime>
  <Words>241</Words>
  <Application>Microsoft Office PowerPoint</Application>
  <PresentationFormat>On-screen Show (4:3)</PresentationFormat>
  <Paragraphs>53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Group Work</vt:lpstr>
      <vt:lpstr>Evaluation</vt:lpstr>
      <vt:lpstr>Home Work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ttc</dc:creator>
  <cp:lastModifiedBy>User</cp:lastModifiedBy>
  <cp:revision>144</cp:revision>
  <dcterms:created xsi:type="dcterms:W3CDTF">2012-12-09T03:43:08Z</dcterms:created>
  <dcterms:modified xsi:type="dcterms:W3CDTF">2013-09-30T17:16:08Z</dcterms:modified>
</cp:coreProperties>
</file>