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7" r:id="rId2"/>
    <p:sldId id="258" r:id="rId3"/>
    <p:sldId id="261" r:id="rId4"/>
    <p:sldId id="262" r:id="rId5"/>
    <p:sldId id="263" r:id="rId6"/>
    <p:sldId id="264" r:id="rId7"/>
    <p:sldId id="276" r:id="rId8"/>
    <p:sldId id="260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3" autoAdjust="0"/>
    <p:restoredTop sz="94729" autoAdjust="0"/>
  </p:normalViewPr>
  <p:slideViewPr>
    <p:cSldViewPr>
      <p:cViewPr varScale="1">
        <p:scale>
          <a:sx n="51" d="100"/>
          <a:sy n="51" d="100"/>
        </p:scale>
        <p:origin x="-18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26E83-ED6B-4C4E-9C9D-526BDAB0C54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5B947-5161-4067-9062-BC7C9FAA66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5B947-5161-4067-9062-BC7C9FAA669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ECA2655-C5FC-4F22-8153-4E68EC0D867F}" type="datetimeFigureOut">
              <a:rPr lang="en-US" smtClean="0"/>
              <a:pPr/>
              <a:t>9/30/2013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3AC9A03-7CE7-466C-BC2A-937B4B5F79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>
            <a:off x="1524000" y="914400"/>
            <a:ext cx="6934200" cy="5486400"/>
          </a:xfrm>
          <a:prstGeom prst="snip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chemeClr val="accent5">
                    <a:lumMod val="75000"/>
                  </a:schemeClr>
                </a:solidFill>
              </a:rPr>
              <a:t>welcome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cover dir="r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20413386">
            <a:off x="-27119" y="130560"/>
            <a:ext cx="3505200" cy="295032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lowchart: Punched Tape 2"/>
          <p:cNvSpPr/>
          <p:nvPr/>
        </p:nvSpPr>
        <p:spPr>
          <a:xfrm rot="20077812">
            <a:off x="1008540" y="1428329"/>
            <a:ext cx="7567094" cy="3548283"/>
          </a:xfrm>
          <a:prstGeom prst="flowChartPunchedTap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Font typeface="Arial" pitchFamily="34" charset="0"/>
              <a:buChar char="•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Md. Abu </a:t>
            </a:r>
            <a:r>
              <a:rPr lang="en-US" sz="40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Sayem</a:t>
            </a: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(Assistant Teacher (Social </a:t>
            </a:r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science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Doulatkhali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High school</a:t>
            </a:r>
          </a:p>
          <a:p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Doulatpur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Kushtia</a:t>
            </a:r>
            <a:endParaRPr lang="en-US" sz="40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Data 3"/>
          <p:cNvSpPr/>
          <p:nvPr/>
        </p:nvSpPr>
        <p:spPr>
          <a:xfrm>
            <a:off x="4343400" y="4724400"/>
            <a:ext cx="4800600" cy="1828800"/>
          </a:xfrm>
          <a:prstGeom prst="flowChartInputOutpu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/>
              <a:t>Sub:- English(ii)</a:t>
            </a:r>
          </a:p>
          <a:p>
            <a:r>
              <a:rPr lang="en-US" sz="3200" b="1" i="1" dirty="0" smtClean="0"/>
              <a:t>Class:-Six</a:t>
            </a:r>
          </a:p>
          <a:p>
            <a:r>
              <a:rPr lang="en-US" sz="3200" b="1" i="1" dirty="0" smtClean="0"/>
              <a:t>Duration:4o </a:t>
            </a:r>
            <a:r>
              <a:rPr lang="en-US" sz="3200" b="1" i="1" dirty="0" err="1" smtClean="0"/>
              <a:t>mits</a:t>
            </a:r>
            <a:endParaRPr lang="en-US" b="1" i="1" dirty="0"/>
          </a:p>
        </p:txBody>
      </p:sp>
    </p:spTree>
  </p:cSld>
  <p:clrMapOvr>
    <a:masterClrMapping/>
  </p:clrMapOvr>
  <p:transition>
    <p:sndAc>
      <p:stSnd>
        <p:snd r:embed="rId2" name="click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 rot="991771">
            <a:off x="4829168" y="57043"/>
            <a:ext cx="4279060" cy="4572000"/>
          </a:xfrm>
          <a:prstGeom prst="wedgeEllipseCallou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entagon 3"/>
          <p:cNvSpPr/>
          <p:nvPr/>
        </p:nvSpPr>
        <p:spPr>
          <a:xfrm rot="19234759">
            <a:off x="242038" y="2718593"/>
            <a:ext cx="5180430" cy="26182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What do you understand from this picture?</a:t>
            </a:r>
            <a:endParaRPr lang="en-US" dirty="0"/>
          </a:p>
        </p:txBody>
      </p:sp>
    </p:spTree>
  </p:cSld>
  <p:clrMapOvr>
    <a:masterClrMapping/>
  </p:clrMapOvr>
  <p:transition>
    <p:sndAc>
      <p:stSnd>
        <p:snd r:embed="rId2" name="typ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 rot="19896574">
            <a:off x="228600" y="3276600"/>
            <a:ext cx="4438062" cy="2133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What  you have to think about </a:t>
            </a:r>
            <a:r>
              <a:rPr lang="en-US" sz="4000" dirty="0" smtClean="0"/>
              <a:t>this</a:t>
            </a:r>
            <a:r>
              <a:rPr lang="en-US" sz="3600" dirty="0" smtClean="0"/>
              <a:t> picture?</a:t>
            </a:r>
            <a:endParaRPr lang="en-US" sz="3600" dirty="0"/>
          </a:p>
        </p:txBody>
      </p:sp>
      <p:sp>
        <p:nvSpPr>
          <p:cNvPr id="4" name="Parallelogram 3"/>
          <p:cNvSpPr/>
          <p:nvPr/>
        </p:nvSpPr>
        <p:spPr>
          <a:xfrm>
            <a:off x="4419600" y="685800"/>
            <a:ext cx="4495800" cy="2895600"/>
          </a:xfrm>
          <a:prstGeom prst="parallelogram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hamm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anual Input 2"/>
          <p:cNvSpPr/>
          <p:nvPr/>
        </p:nvSpPr>
        <p:spPr>
          <a:xfrm>
            <a:off x="4114800" y="533400"/>
            <a:ext cx="4114800" cy="3962400"/>
          </a:xfrm>
          <a:prstGeom prst="flowChartManualInpu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28600" y="381000"/>
            <a:ext cx="2895601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9600" dirty="0" smtClean="0"/>
              <a:t>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43200" y="4495800"/>
            <a:ext cx="194957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dirty="0" smtClean="0"/>
              <a:t>Is it</a:t>
            </a:r>
            <a:endParaRPr lang="en-US" dirty="0"/>
          </a:p>
        </p:txBody>
      </p:sp>
      <p:sp>
        <p:nvSpPr>
          <p:cNvPr id="6" name="Curved Up Arrow 5"/>
          <p:cNvSpPr/>
          <p:nvPr/>
        </p:nvSpPr>
        <p:spPr>
          <a:xfrm>
            <a:off x="4572000" y="518160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19400" y="1752600"/>
            <a:ext cx="6324600" cy="54102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-762000" y="0"/>
            <a:ext cx="6553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rgbClr val="C00000"/>
                </a:solidFill>
              </a:rPr>
              <a:t>What we have to</a:t>
            </a:r>
          </a:p>
          <a:p>
            <a:pPr algn="ctr"/>
            <a:r>
              <a:rPr lang="en-US" sz="5400" dirty="0" smtClean="0">
                <a:solidFill>
                  <a:srgbClr val="C00000"/>
                </a:solidFill>
              </a:rPr>
              <a:t>  think about</a:t>
            </a:r>
          </a:p>
          <a:p>
            <a:pPr algn="ctr"/>
            <a:r>
              <a:rPr lang="en-US" sz="5400" dirty="0" smtClean="0">
                <a:solidFill>
                  <a:srgbClr val="C00000"/>
                </a:solidFill>
              </a:rPr>
              <a:t> this picture?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5" name="Circular Arrow 4"/>
          <p:cNvSpPr/>
          <p:nvPr/>
        </p:nvSpPr>
        <p:spPr>
          <a:xfrm rot="2567742">
            <a:off x="4796141" y="376542"/>
            <a:ext cx="978408" cy="97840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381000" y="0"/>
            <a:ext cx="7543800" cy="2514600"/>
          </a:xfrm>
          <a:prstGeom prst="left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Today’s  Lesson</a:t>
            </a:r>
            <a:endParaRPr lang="en-US" dirty="0"/>
          </a:p>
        </p:txBody>
      </p:sp>
      <p:sp>
        <p:nvSpPr>
          <p:cNvPr id="4" name="Flowchart: Decision 3"/>
          <p:cNvSpPr/>
          <p:nvPr/>
        </p:nvSpPr>
        <p:spPr>
          <a:xfrm>
            <a:off x="838200" y="2590800"/>
            <a:ext cx="6248400" cy="2286000"/>
          </a:xfrm>
          <a:prstGeom prst="flowChartDecis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/>
              <a:t>Tense</a:t>
            </a:r>
            <a:r>
              <a:rPr lang="en-US" sz="8000" dirty="0" smtClean="0"/>
              <a:t>  </a:t>
            </a:r>
            <a:endParaRPr lang="en-US" sz="80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200400"/>
            <a:ext cx="798648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indent="-400050">
              <a:buAutoNum type="romanLcPeriod"/>
            </a:pP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We   learn about tense</a:t>
            </a:r>
          </a:p>
          <a:p>
            <a:pPr marL="400050" indent="-400050">
              <a:buAutoNum type="romanLcPeriod"/>
            </a:pP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 kinds of tense</a:t>
            </a:r>
          </a:p>
          <a:p>
            <a:pPr marL="400050" indent="-400050">
              <a:buAutoNum type="romanLcPeriod"/>
            </a:pP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Also we can properly use the tense</a:t>
            </a:r>
          </a:p>
        </p:txBody>
      </p:sp>
      <p:sp>
        <p:nvSpPr>
          <p:cNvPr id="5" name="Flowchart: Manual Input 4"/>
          <p:cNvSpPr/>
          <p:nvPr/>
        </p:nvSpPr>
        <p:spPr>
          <a:xfrm>
            <a:off x="457200" y="381000"/>
            <a:ext cx="8305800" cy="2209800"/>
          </a:xfrm>
          <a:prstGeom prst="flowChartManualInp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6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Learning out work</a:t>
            </a:r>
            <a:endParaRPr lang="en-US" sz="16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0" y="304800"/>
            <a:ext cx="6781800" cy="838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smtClean="0"/>
              <a:t>Types   </a:t>
            </a:r>
            <a:r>
              <a:rPr lang="en-US" sz="6600" dirty="0" smtClean="0"/>
              <a:t>of tense</a:t>
            </a:r>
            <a:endParaRPr lang="en-US" sz="6600" dirty="0"/>
          </a:p>
        </p:txBody>
      </p:sp>
      <p:sp>
        <p:nvSpPr>
          <p:cNvPr id="3" name="Down Arrow 2"/>
          <p:cNvSpPr/>
          <p:nvPr/>
        </p:nvSpPr>
        <p:spPr>
          <a:xfrm>
            <a:off x="533400" y="1219200"/>
            <a:ext cx="228600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2362200"/>
            <a:ext cx="3276600" cy="2743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AutoNum type="romanLcPeriod"/>
            </a:pPr>
            <a:r>
              <a:rPr lang="en-US" sz="3600" dirty="0" smtClean="0">
                <a:solidFill>
                  <a:srgbClr val="00B0F0"/>
                </a:solidFill>
              </a:rPr>
              <a:t>Present tense</a:t>
            </a:r>
          </a:p>
          <a:p>
            <a:pPr marL="400050" indent="-400050">
              <a:buAutoNum type="romanLcPeriod"/>
            </a:pPr>
            <a:r>
              <a:rPr lang="en-US" sz="3600" dirty="0" smtClean="0">
                <a:solidFill>
                  <a:srgbClr val="FF0000"/>
                </a:solidFill>
              </a:rPr>
              <a:t>Past tense</a:t>
            </a:r>
          </a:p>
          <a:p>
            <a:pPr marL="400050" indent="-400050">
              <a:buAutoNum type="romanLcPeriod"/>
            </a:pPr>
            <a:r>
              <a:rPr lang="en-US" sz="3600" dirty="0" smtClean="0"/>
              <a:t>Future tense </a:t>
            </a:r>
            <a:endParaRPr lang="en-US" sz="3600" dirty="0"/>
          </a:p>
        </p:txBody>
      </p:sp>
      <p:sp>
        <p:nvSpPr>
          <p:cNvPr id="5" name="Right Arrow 4"/>
          <p:cNvSpPr/>
          <p:nvPr/>
        </p:nvSpPr>
        <p:spPr>
          <a:xfrm>
            <a:off x="3581400" y="35814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orizontal Scroll 9"/>
          <p:cNvSpPr/>
          <p:nvPr/>
        </p:nvSpPr>
        <p:spPr>
          <a:xfrm>
            <a:off x="4343400" y="1676400"/>
            <a:ext cx="4800600" cy="4081272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lphaLcPeriod"/>
            </a:pPr>
            <a:r>
              <a:rPr lang="en-US" sz="3200" dirty="0" smtClean="0">
                <a:solidFill>
                  <a:srgbClr val="FF0000"/>
                </a:solidFill>
              </a:rPr>
              <a:t>Indefinite tense</a:t>
            </a:r>
          </a:p>
          <a:p>
            <a:pPr marL="342900" indent="-342900">
              <a:buAutoNum type="alphaLcPeriod"/>
            </a:pPr>
            <a:r>
              <a:rPr lang="en-US" sz="3200" dirty="0" smtClean="0">
                <a:solidFill>
                  <a:srgbClr val="FF0000"/>
                </a:solidFill>
              </a:rPr>
              <a:t>Continuous tense</a:t>
            </a:r>
          </a:p>
          <a:p>
            <a:pPr marL="342900" indent="-342900">
              <a:buAutoNum type="alphaLcPeriod"/>
            </a:pPr>
            <a:r>
              <a:rPr lang="en-US" sz="3200" dirty="0" smtClean="0">
                <a:solidFill>
                  <a:srgbClr val="FF0000"/>
                </a:solidFill>
              </a:rPr>
              <a:t>Perfect tense</a:t>
            </a:r>
          </a:p>
          <a:p>
            <a:pPr marL="342900" indent="-342900">
              <a:buAutoNum type="alphaLcPeriod"/>
            </a:pPr>
            <a:r>
              <a:rPr lang="en-US" sz="3200" dirty="0" smtClean="0">
                <a:solidFill>
                  <a:srgbClr val="FF0000"/>
                </a:solidFill>
              </a:rPr>
              <a:t>Perfect continuous tense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19600" y="228600"/>
            <a:ext cx="4495800" cy="6400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304800" y="1905000"/>
            <a:ext cx="3886200" cy="1627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Present indefinite tense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457200" y="2209800"/>
            <a:ext cx="4114800" cy="160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Present Continuous tense</a:t>
            </a:r>
            <a:endParaRPr lang="en-US" sz="3200" dirty="0"/>
          </a:p>
        </p:txBody>
      </p:sp>
      <p:sp>
        <p:nvSpPr>
          <p:cNvPr id="4" name="Oval 3"/>
          <p:cNvSpPr/>
          <p:nvPr/>
        </p:nvSpPr>
        <p:spPr>
          <a:xfrm>
            <a:off x="4724400" y="0"/>
            <a:ext cx="4419600" cy="42672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57800" y="2667000"/>
            <a:ext cx="35291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US" sz="3200" dirty="0" err="1" smtClean="0">
                <a:solidFill>
                  <a:srgbClr val="FF0000"/>
                </a:solidFill>
              </a:rPr>
              <a:t>Mashrafi</a:t>
            </a:r>
            <a:r>
              <a:rPr lang="en-US" sz="3200" dirty="0" smtClean="0">
                <a:solidFill>
                  <a:srgbClr val="FF0000"/>
                </a:solidFill>
              </a:rPr>
              <a:t>  is playing cricket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 rot="18812366">
            <a:off x="-480001" y="2379044"/>
            <a:ext cx="4908493" cy="2014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Present perfect tense</a:t>
            </a:r>
            <a:endParaRPr lang="en-US" sz="4000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4419600" y="228600"/>
            <a:ext cx="4343400" cy="350520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0800000" flipV="1">
            <a:off x="2362200" y="4800600"/>
            <a:ext cx="5714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4000" dirty="0" smtClean="0"/>
              <a:t>I have  eaten the Mango </a:t>
            </a:r>
          </a:p>
        </p:txBody>
      </p:sp>
      <p:sp>
        <p:nvSpPr>
          <p:cNvPr id="7" name="Curved Left Arrow 6"/>
          <p:cNvSpPr/>
          <p:nvPr/>
        </p:nvSpPr>
        <p:spPr>
          <a:xfrm>
            <a:off x="8412480" y="3962400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ingle Corner Rectangle 2"/>
          <p:cNvSpPr/>
          <p:nvPr/>
        </p:nvSpPr>
        <p:spPr>
          <a:xfrm>
            <a:off x="4876800" y="457200"/>
            <a:ext cx="4267200" cy="5791200"/>
          </a:xfrm>
          <a:prstGeom prst="snip1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0" y="1447800"/>
            <a:ext cx="4724400" cy="2667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Present perfect Continuous tense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0" y="0"/>
            <a:ext cx="9144000" cy="1371600"/>
          </a:xfrm>
          <a:prstGeom prst="ribbon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accent3"/>
                </a:solidFill>
              </a:rPr>
              <a:t>Group  work</a:t>
            </a:r>
            <a:endParaRPr lang="en-US" sz="5400" dirty="0">
              <a:solidFill>
                <a:schemeClr val="accent3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67640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AutoNum type="romanLcPeriod"/>
            </a:pPr>
            <a:r>
              <a:rPr lang="en-US" sz="2400" dirty="0" smtClean="0">
                <a:solidFill>
                  <a:srgbClr val="C00000"/>
                </a:solidFill>
              </a:rPr>
              <a:t>How many types of tense?</a:t>
            </a:r>
          </a:p>
          <a:p>
            <a:pPr marL="400050" indent="-400050">
              <a:buAutoNum type="romanLcPeriod"/>
            </a:pPr>
            <a:r>
              <a:rPr lang="en-US" sz="2400" dirty="0" smtClean="0">
                <a:solidFill>
                  <a:srgbClr val="C00000"/>
                </a:solidFill>
              </a:rPr>
              <a:t>(I  go to school) which kinds of tense?</a:t>
            </a:r>
          </a:p>
          <a:p>
            <a:pPr marL="400050" indent="-400050">
              <a:buAutoNum type="romanLcPeriod"/>
            </a:pPr>
            <a:r>
              <a:rPr lang="en-US" sz="2400" dirty="0" smtClean="0">
                <a:solidFill>
                  <a:srgbClr val="C00000"/>
                </a:solidFill>
              </a:rPr>
              <a:t> Do you know how to make structure of present perfect tense?</a:t>
            </a:r>
            <a:r>
              <a:rPr lang="en-US" sz="1050" dirty="0" smtClean="0">
                <a:solidFill>
                  <a:srgbClr val="C00000"/>
                </a:solidFill>
              </a:rPr>
              <a:t> </a:t>
            </a:r>
            <a:endParaRPr lang="en-US" sz="105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2895600"/>
            <a:ext cx="6248400" cy="3581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0" y="0"/>
            <a:ext cx="9144000" cy="2209800"/>
          </a:xfrm>
          <a:prstGeom prst="ellipseRibbon2">
            <a:avLst>
              <a:gd name="adj1" fmla="val 22241"/>
              <a:gd name="adj2" fmla="val 50000"/>
              <a:gd name="adj3" fmla="val 12500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Pier works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rot="20964360">
            <a:off x="0" y="2209801"/>
            <a:ext cx="89916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US" sz="3600" i="1" dirty="0" smtClean="0">
                <a:solidFill>
                  <a:srgbClr val="C00000"/>
                </a:solidFill>
              </a:rPr>
              <a:t>Answer</a:t>
            </a:r>
            <a:r>
              <a:rPr lang="en-US" sz="4400" i="1" dirty="0" smtClean="0">
                <a:solidFill>
                  <a:srgbClr val="C00000"/>
                </a:solidFill>
              </a:rPr>
              <a:t> to the following </a:t>
            </a:r>
            <a:r>
              <a:rPr lang="en-US" sz="4400" i="1" dirty="0" err="1" smtClean="0">
                <a:solidFill>
                  <a:srgbClr val="C00000"/>
                </a:solidFill>
              </a:rPr>
              <a:t>quistion</a:t>
            </a:r>
            <a:r>
              <a:rPr lang="en-US" sz="3200" dirty="0" smtClean="0">
                <a:solidFill>
                  <a:srgbClr val="C00000"/>
                </a:solidFill>
              </a:rPr>
              <a:t>.</a:t>
            </a:r>
          </a:p>
          <a:p>
            <a:pPr marL="400050" indent="-400050">
              <a:buAutoNum type="alphaLcParenR"/>
            </a:pPr>
            <a:r>
              <a:rPr lang="en-US" sz="2400" b="1" dirty="0" smtClean="0">
                <a:solidFill>
                  <a:srgbClr val="C00000"/>
                </a:solidFill>
              </a:rPr>
              <a:t>What do you mean present tense?</a:t>
            </a:r>
          </a:p>
          <a:p>
            <a:pPr marL="400050" indent="-400050">
              <a:buAutoNum type="alphaLcParenR"/>
            </a:pPr>
            <a:r>
              <a:rPr lang="en-US" sz="2400" b="1" dirty="0" smtClean="0">
                <a:solidFill>
                  <a:srgbClr val="C00000"/>
                </a:solidFill>
              </a:rPr>
              <a:t>He does the work (which tense)</a:t>
            </a:r>
          </a:p>
          <a:p>
            <a:pPr marL="400050" indent="-400050">
              <a:buAutoNum type="alphaLcParenR"/>
            </a:pPr>
            <a:r>
              <a:rPr lang="en-US" sz="2400" b="1" dirty="0" smtClean="0">
                <a:solidFill>
                  <a:srgbClr val="C00000"/>
                </a:solidFill>
              </a:rPr>
              <a:t>He is go to play  ( what’s the correct answer)</a:t>
            </a:r>
          </a:p>
          <a:p>
            <a:pPr marL="400050" indent="-400050"/>
            <a:r>
              <a:rPr lang="en-US" sz="1200" dirty="0" smtClean="0">
                <a:solidFill>
                  <a:srgbClr val="C00000"/>
                </a:solidFill>
              </a:rPr>
              <a:t> </a:t>
            </a:r>
          </a:p>
          <a:p>
            <a:pPr marL="400050" indent="-400050"/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5" name="Flowchart: Manual Input 4"/>
          <p:cNvSpPr/>
          <p:nvPr/>
        </p:nvSpPr>
        <p:spPr>
          <a:xfrm>
            <a:off x="4572000" y="3810000"/>
            <a:ext cx="4343400" cy="2819400"/>
          </a:xfrm>
          <a:prstGeom prst="flowChartManualInpu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533400" y="0"/>
            <a:ext cx="8229600" cy="1752600"/>
          </a:xfrm>
          <a:prstGeom prst="horizontalScroll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i="1" dirty="0" smtClean="0">
                <a:solidFill>
                  <a:schemeClr val="accent6">
                    <a:lumMod val="75000"/>
                  </a:schemeClr>
                </a:solidFill>
              </a:rPr>
              <a:t>Home  work</a:t>
            </a:r>
            <a:endParaRPr lang="en-US" sz="96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43001" y="2057400"/>
          <a:ext cx="7467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981200"/>
                <a:gridCol w="34290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I 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is 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 talking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Am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raining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You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Does 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the  work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2192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It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Has been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the sum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</a:rPr>
                        <a:t>karim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do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working  in the field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 rot="10800000" flipV="1">
            <a:off x="1295400" y="1612986"/>
            <a:ext cx="71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US" sz="2400" dirty="0" smtClean="0">
                <a:solidFill>
                  <a:srgbClr val="C00000"/>
                </a:solidFill>
              </a:rPr>
              <a:t>Read the following  table  and  make  five sentences</a:t>
            </a:r>
          </a:p>
        </p:txBody>
      </p:sp>
      <p:sp>
        <p:nvSpPr>
          <p:cNvPr id="16" name="Oval 15"/>
          <p:cNvSpPr/>
          <p:nvPr/>
        </p:nvSpPr>
        <p:spPr>
          <a:xfrm>
            <a:off x="1752600" y="4724400"/>
            <a:ext cx="5486400" cy="21336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 Ribbon 3"/>
          <p:cNvSpPr/>
          <p:nvPr/>
        </p:nvSpPr>
        <p:spPr>
          <a:xfrm rot="21238576">
            <a:off x="381000" y="914400"/>
            <a:ext cx="8763000" cy="4343400"/>
          </a:xfrm>
          <a:prstGeom prst="ribbon2">
            <a:avLst>
              <a:gd name="adj1" fmla="val 10222"/>
              <a:gd name="adj2" fmla="val 50000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Thanks to all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870</TotalTime>
  <Words>232</Words>
  <Application>Microsoft Office PowerPoint</Application>
  <PresentationFormat>On-screen Show (4:3)</PresentationFormat>
  <Paragraphs>65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89</cp:revision>
  <dcterms:created xsi:type="dcterms:W3CDTF">2013-09-25T05:50:08Z</dcterms:created>
  <dcterms:modified xsi:type="dcterms:W3CDTF">2013-09-30T16:54:48Z</dcterms:modified>
</cp:coreProperties>
</file>