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7" r:id="rId4"/>
    <p:sldId id="268" r:id="rId5"/>
    <p:sldId id="260" r:id="rId6"/>
    <p:sldId id="262" r:id="rId7"/>
    <p:sldId id="270" r:id="rId8"/>
    <p:sldId id="269" r:id="rId9"/>
    <p:sldId id="266" r:id="rId10"/>
    <p:sldId id="271" r:id="rId11"/>
    <p:sldId id="272" r:id="rId12"/>
    <p:sldId id="27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6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3124200"/>
          </a:xfrm>
        </p:spPr>
        <p:txBody>
          <a:bodyPr>
            <a:normAutofit fontScale="90000"/>
          </a:bodyPr>
          <a:lstStyle/>
          <a:p>
            <a:r>
              <a:rPr lang="bn-BD" sz="16600" b="1" dirty="0" smtClean="0">
                <a:latin typeface="NikoshBAN" pitchFamily="2" charset="0"/>
                <a:cs typeface="NikoshBAN" pitchFamily="2" charset="0"/>
              </a:rPr>
              <a:t>স্বাগতম</a:t>
            </a:r>
            <a:br>
              <a:rPr lang="bn-BD" sz="16600" b="1" dirty="0" smtClean="0">
                <a:latin typeface="NikoshBAN" pitchFamily="2" charset="0"/>
                <a:cs typeface="NikoshBAN" pitchFamily="2" charset="0"/>
              </a:rPr>
            </a:b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743200"/>
            <a:ext cx="8991600" cy="4114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51" y="2286000"/>
            <a:ext cx="9161898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28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-152400" y="-914400"/>
            <a:ext cx="9296400" cy="80772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600" u="sng" dirty="0" smtClean="0">
                <a:latin typeface="NikoshBAN" pitchFamily="2" charset="0"/>
                <a:cs typeface="NikoshBAN" pitchFamily="2" charset="0"/>
              </a:rPr>
              <a:t>পরিচিতি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51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8600"/>
            <a:ext cx="9144000" cy="6629400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মোঃলোকমান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endParaRPr lang="bn-BD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এম,এস,এস(রাষ্ট্র বিজ্ঞান</a:t>
            </a:r>
            <a:r>
              <a:rPr lang="bn-BD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BD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দিবাকরপুর উচ্চ বিদ্যালয়</a:t>
            </a:r>
          </a:p>
          <a:p>
            <a:r>
              <a:rPr lang="bn-BD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পাঁচবিবি,জয়পুরহাট।</a:t>
            </a:r>
          </a:p>
          <a:p>
            <a:r>
              <a:rPr lang="en-US" sz="28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E-mail:ratonlokman@gmail.com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Cell:01740976945</a:t>
            </a:r>
            <a:r>
              <a:rPr lang="bn-BD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bn-BD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6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6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6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6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6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600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524000"/>
            <a:ext cx="2133600" cy="20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8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705600"/>
          </a:xfrm>
        </p:spPr>
        <p:txBody>
          <a:bodyPr>
            <a:noAutofit/>
          </a:bodyPr>
          <a:lstStyle/>
          <a:p>
            <a:endParaRPr lang="bn-BD" sz="4000" dirty="0" smtClean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শ্রেনীঃ নবম</a:t>
            </a:r>
            <a:endParaRPr lang="bn-BD" sz="40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বিষয়ঃ জীববিজ্ঞান</a:t>
            </a:r>
            <a:endParaRPr lang="bn-BD" sz="40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 সপ্তম  </a:t>
            </a:r>
          </a:p>
          <a:p>
            <a:r>
              <a:rPr lang="bn-BD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সময়ঃ ৪০মিনিট</a:t>
            </a:r>
            <a:r>
              <a:rPr lang="bn-BD" sz="4000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তারিখঃ ১০/০৭/২০০১৩</a:t>
            </a:r>
            <a:r>
              <a:rPr lang="bn-BD" sz="4000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36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981200" y="0"/>
            <a:ext cx="57150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চিত্রটি  লক্ষ্য কর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17542"/>
            <a:ext cx="8458200" cy="534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68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228600" y="110836"/>
            <a:ext cx="9144000" cy="67818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আজকের পাঠের বিষয়ঃ </a:t>
            </a:r>
            <a:r>
              <a:rPr lang="bn-BD" sz="5400" b="1" u="sng" dirty="0" smtClean="0">
                <a:latin typeface="NikoshBAN" pitchFamily="2" charset="0"/>
                <a:cs typeface="NikoshBAN" pitchFamily="2" charset="0"/>
              </a:rPr>
              <a:t>ব্যাঙের পৌষ্টিক তন্ত্র </a:t>
            </a:r>
            <a:endParaRPr lang="en-US" b="1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31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"/>
            <a:ext cx="7772400" cy="1470025"/>
          </a:xfrm>
        </p:spPr>
        <p:txBody>
          <a:bodyPr/>
          <a:lstStyle/>
          <a:p>
            <a:r>
              <a:rPr lang="bn-BD" sz="8800" b="1" u="sng" dirty="0" smtClean="0">
                <a:latin typeface="NikoshBAN" pitchFamily="2" charset="0"/>
                <a:cs typeface="NikoshBAN" pitchFamily="2" charset="0"/>
              </a:rPr>
              <a:t>শিখনফলঃ</a:t>
            </a:r>
            <a:endParaRPr lang="en-US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1981200"/>
            <a:ext cx="6400800" cy="1752600"/>
          </a:xfrm>
        </p:spPr>
        <p:txBody>
          <a:bodyPr>
            <a:noAutofit/>
          </a:bodyPr>
          <a:lstStyle/>
          <a:p>
            <a:pPr marL="571500" indent="-571500" algn="l">
              <a:buFont typeface="Wingdings" pitchFamily="2" charset="2"/>
              <a:buChar char="Ø"/>
            </a:pPr>
            <a:r>
              <a:rPr lang="bn-BD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ব্যাঙের বাহ্যিক গঠন বর্ণনা করতে পারবে।</a:t>
            </a:r>
          </a:p>
          <a:p>
            <a:pPr marL="571500" indent="-571500" algn="l">
              <a:buFont typeface="Wingdings" pitchFamily="2" charset="2"/>
              <a:buChar char="Ø"/>
            </a:pP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 algn="l">
              <a:buFont typeface="Wingdings" pitchFamily="2" charset="2"/>
              <a:buChar char="Ø"/>
            </a:pPr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পৌষ্টিক তন্ত্রের চিত্র অংকন করে বিভিন্ন অংশ চিহ্নিত করতে পারবে।</a:t>
            </a:r>
          </a:p>
          <a:p>
            <a:pPr marL="571500" indent="-571500" algn="l">
              <a:buFont typeface="Wingdings" pitchFamily="2" charset="2"/>
              <a:buChar char="Ø"/>
            </a:pP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 algn="l">
              <a:buFont typeface="Wingdings" pitchFamily="2" charset="2"/>
              <a:buChar char="Ø"/>
            </a:pPr>
            <a:r>
              <a:rPr lang="bn-BD" sz="3600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পৌষ্টিক </a:t>
            </a:r>
            <a:r>
              <a:rPr lang="bn-BD" sz="3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তন্ত্রের গঠন ও কাজ বর্ণনা করতে পারবে। </a:t>
            </a:r>
          </a:p>
          <a:p>
            <a:pPr marL="571500" indent="-571500" algn="l">
              <a:buFont typeface="Wingdings" pitchFamily="2" charset="2"/>
              <a:buChar char="Ø"/>
            </a:pP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marL="571500" indent="-571500" algn="l">
              <a:buFont typeface="Wingdings" pitchFamily="2" charset="2"/>
              <a:buChar char="Ø"/>
            </a:pP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 algn="l">
              <a:buFont typeface="Wingdings" pitchFamily="2" charset="2"/>
              <a:buChar char="Ø"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51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533399"/>
            <a:ext cx="9144000" cy="2031134"/>
          </a:xfrm>
        </p:spPr>
        <p:txBody>
          <a:bodyPr>
            <a:normAutofit/>
          </a:bodyPr>
          <a:lstStyle/>
          <a:p>
            <a:r>
              <a:rPr lang="bn-BD" sz="4800" b="1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ব্যাঙের বাহ্যিক গঠন </a:t>
            </a:r>
            <a:endParaRPr lang="en-US" sz="4800" b="1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828800"/>
            <a:ext cx="8991600" cy="4648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990600"/>
            <a:ext cx="8229600" cy="4953000"/>
          </a:xfrm>
          <a:prstGeom prst="rect">
            <a:avLst/>
          </a:prstGeom>
        </p:spPr>
      </p:pic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5358602"/>
              </p:ext>
            </p:extLst>
          </p:nvPr>
        </p:nvGraphicFramePr>
        <p:xfrm>
          <a:off x="8001000" y="57150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7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001000" y="57150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71901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3975"/>
            <a:ext cx="9144000" cy="1470025"/>
          </a:xfrm>
        </p:spPr>
        <p:txBody>
          <a:bodyPr>
            <a:normAutofit/>
          </a:bodyPr>
          <a:lstStyle/>
          <a:p>
            <a:r>
              <a:rPr lang="bn-BD" sz="7200" b="1" u="sng" dirty="0" smtClean="0">
                <a:latin typeface="NikoshBAN" pitchFamily="2" charset="0"/>
                <a:cs typeface="NikoshBAN" pitchFamily="2" charset="0"/>
              </a:rPr>
              <a:t>ব্যাঙের পৌষ্টিক তন্ত্র </a:t>
            </a:r>
            <a:endParaRPr lang="en-US" sz="72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524000"/>
            <a:ext cx="6477000" cy="5057775"/>
          </a:xfrm>
          <a:prstGeom prst="rect">
            <a:avLst/>
          </a:prstGeom>
        </p:spPr>
      </p:pic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3702775"/>
              </p:ext>
            </p:extLst>
          </p:nvPr>
        </p:nvGraphicFramePr>
        <p:xfrm>
          <a:off x="8229600" y="606569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229600" y="606569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504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8991600" cy="1470025"/>
          </a:xfrm>
        </p:spPr>
        <p:txBody>
          <a:bodyPr>
            <a:normAutofit/>
          </a:bodyPr>
          <a:lstStyle/>
          <a:p>
            <a:r>
              <a:rPr lang="bn-BD" sz="8000" u="sng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05000"/>
            <a:ext cx="8686800" cy="5181600"/>
          </a:xfrm>
          <a:noFill/>
          <a:ln>
            <a:noFill/>
          </a:ln>
        </p:spPr>
        <p:txBody>
          <a:bodyPr>
            <a:normAutofit/>
          </a:bodyPr>
          <a:lstStyle/>
          <a:p>
            <a:pPr marL="571500" indent="-571500" algn="l">
              <a:buFont typeface="Wingdings" pitchFamily="2" charset="2"/>
              <a:buChar char="q"/>
            </a:pPr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পাকস্থলির কাজ কি?</a:t>
            </a:r>
          </a:p>
          <a:p>
            <a:pPr algn="l"/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 algn="l">
              <a:buFont typeface="Wingdings" pitchFamily="2" charset="2"/>
              <a:buChar char="q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যকৃৎ এর কাজ বল।</a:t>
            </a:r>
          </a:p>
          <a:p>
            <a:pPr algn="l"/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 algn="l">
              <a:buFont typeface="Wingdings" pitchFamily="2" charset="2"/>
              <a:buChar char="q"/>
            </a:pPr>
            <a:r>
              <a:rPr lang="bn-BD" sz="4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ক্ষুদ্রান্ত্র কয়টি অংশে বিভক্ত ও কি,কি।</a:t>
            </a:r>
          </a:p>
        </p:txBody>
      </p:sp>
    </p:spTree>
    <p:extLst>
      <p:ext uri="{BB962C8B-B14F-4D97-AF65-F5344CB8AC3E}">
        <p14:creationId xmlns:p14="http://schemas.microsoft.com/office/powerpoint/2010/main" val="239714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3855"/>
            <a:ext cx="7772400" cy="1470025"/>
          </a:xfrm>
        </p:spPr>
        <p:txBody>
          <a:bodyPr>
            <a:normAutofit/>
          </a:bodyPr>
          <a:lstStyle/>
          <a:p>
            <a:r>
              <a:rPr lang="bn-BD" sz="7200" u="sng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72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524000"/>
            <a:ext cx="8915400" cy="5334000"/>
          </a:xfrm>
        </p:spPr>
        <p:txBody>
          <a:bodyPr/>
          <a:lstStyle/>
          <a:p>
            <a:pPr algn="l"/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l"/>
            <a:endParaRPr lang="bn-BD" dirty="0">
              <a:latin typeface="NikoshBAN" pitchFamily="2" charset="0"/>
              <a:cs typeface="NikoshBAN" pitchFamily="2" charset="0"/>
            </a:endParaRPr>
          </a:p>
          <a:p>
            <a:pPr algn="l"/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 algn="l">
              <a:buFont typeface="Wingdings" pitchFamily="2" charset="2"/>
              <a:buChar char="§"/>
            </a:pP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ব্যাঙের পৌষ্টিক তন্ত্রের চিত্র অংকন করে বিভিন্ন অংশ চিহ্নিত কর। 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26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72000"/>
            <a:ext cx="6400800" cy="1752600"/>
          </a:xfrm>
        </p:spPr>
        <p:txBody>
          <a:bodyPr>
            <a:normAutofit/>
          </a:bodyPr>
          <a:lstStyle/>
          <a:p>
            <a:r>
              <a:rPr lang="bn-BD" sz="9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9067800" cy="436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9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104</Words>
  <Application>Microsoft Office PowerPoint</Application>
  <PresentationFormat>On-screen Show (4:3)</PresentationFormat>
  <Paragraphs>60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Package</vt:lpstr>
      <vt:lpstr>স্বাগতম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শিখনফলঃ</vt:lpstr>
      <vt:lpstr>ব্যাঙের বাহ্যিক গঠন </vt:lpstr>
      <vt:lpstr>ব্যাঙের পৌষ্টিক তন্ত্র </vt:lpstr>
      <vt:lpstr>মূল্যায়ন</vt:lpstr>
      <vt:lpstr>বাড়ীর কাজ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Doel-1612i3</dc:creator>
  <cp:lastModifiedBy>Doel-1612i3</cp:lastModifiedBy>
  <cp:revision>48</cp:revision>
  <dcterms:created xsi:type="dcterms:W3CDTF">2006-08-16T00:00:00Z</dcterms:created>
  <dcterms:modified xsi:type="dcterms:W3CDTF">2013-09-04T08:52:29Z</dcterms:modified>
</cp:coreProperties>
</file>