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0"/>
  </p:notesMasterIdLst>
  <p:sldIdLst>
    <p:sldId id="256" r:id="rId2"/>
    <p:sldId id="262" r:id="rId3"/>
    <p:sldId id="263" r:id="rId4"/>
    <p:sldId id="264" r:id="rId5"/>
    <p:sldId id="268" r:id="rId6"/>
    <p:sldId id="276" r:id="rId7"/>
    <p:sldId id="277" r:id="rId8"/>
    <p:sldId id="278" r:id="rId9"/>
    <p:sldId id="279" r:id="rId10"/>
    <p:sldId id="280" r:id="rId11"/>
    <p:sldId id="269" r:id="rId12"/>
    <p:sldId id="266" r:id="rId13"/>
    <p:sldId id="271" r:id="rId14"/>
    <p:sldId id="272" r:id="rId15"/>
    <p:sldId id="273" r:id="rId16"/>
    <p:sldId id="274" r:id="rId17"/>
    <p:sldId id="275" r:id="rId18"/>
    <p:sldId id="27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BFD6CA-00AE-4849-A95F-DC86D54F8BE3}" type="datetimeFigureOut">
              <a:rPr lang="en-US" smtClean="0"/>
              <a:pPr/>
              <a:t>4/28/2014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F329A6-550F-4A94-B860-E03355D2C0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1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4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685800" y="0"/>
            <a:ext cx="7848600" cy="6477000"/>
            <a:chOff x="685800" y="0"/>
            <a:chExt cx="7848600" cy="6477000"/>
          </a:xfrm>
        </p:grpSpPr>
        <p:sp>
          <p:nvSpPr>
            <p:cNvPr id="3" name="Horizontal Scroll 2"/>
            <p:cNvSpPr/>
            <p:nvPr/>
          </p:nvSpPr>
          <p:spPr>
            <a:xfrm>
              <a:off x="685800" y="0"/>
              <a:ext cx="7848600" cy="2743200"/>
            </a:xfrm>
            <a:prstGeom prst="horizontalScroll">
              <a:avLst/>
            </a:prstGeom>
            <a:blipFill>
              <a:blip r:embed="rId3" cstate="print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000" b="1" i="1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Welcome</a:t>
              </a:r>
              <a:endParaRPr lang="en-US" sz="4000" b="1" i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6" name="Picture 2" descr="C:\Users\pti noakhali\Pictures\vlcsnap-2014-04-14-11h13m54s253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14400" y="2743200"/>
              <a:ext cx="7315200" cy="3733800"/>
            </a:xfrm>
            <a:prstGeom prst="rect">
              <a:avLst/>
            </a:prstGeom>
            <a:noFill/>
          </p:spPr>
        </p:pic>
      </p:grpSp>
      <p:sp>
        <p:nvSpPr>
          <p:cNvPr id="5" name="Rectangle 4"/>
          <p:cNvSpPr/>
          <p:nvPr/>
        </p:nvSpPr>
        <p:spPr>
          <a:xfrm>
            <a:off x="3739881" y="3244334"/>
            <a:ext cx="16642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W E L </a:t>
            </a:r>
            <a:r>
              <a:rPr lang="en-US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</a:t>
            </a:r>
            <a:r>
              <a:rPr lang="en-US" b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C O M E</a:t>
            </a:r>
            <a:endParaRPr lang="en-US" sz="1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U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4600" y="2057400"/>
            <a:ext cx="4724399" cy="2667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2590800" y="685800"/>
            <a:ext cx="411480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Look at the picture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52800" y="5334000"/>
            <a:ext cx="198120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/>
              <a:t>     cup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pti noakhali\Pictures\ca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4747259"/>
            <a:ext cx="1752600" cy="14935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553" name="Picture 1" descr="C:\Users\pti noakhali\Pictures\appl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1219200"/>
            <a:ext cx="2362200" cy="2133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3554" name="Picture 2" descr="C:\Users\pti noakhali\Pictures\an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4600" y="1447800"/>
            <a:ext cx="1905000" cy="190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555" name="Picture 3" descr="C:\Users\pti noakhali\Pictures\bal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2800" y="2514600"/>
            <a:ext cx="1981200" cy="182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559" name="Picture 7" descr="C:\Users\pti noakhali\Pictures\CUP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7400" y="4419600"/>
            <a:ext cx="2438399" cy="2133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4" name="TextBox 13"/>
          <p:cNvSpPr txBox="1"/>
          <p:nvPr/>
        </p:nvSpPr>
        <p:spPr>
          <a:xfrm>
            <a:off x="2438400" y="304800"/>
            <a:ext cx="4191000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      Presentation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23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pp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8400" y="838200"/>
            <a:ext cx="3352800" cy="259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219200" y="4724400"/>
            <a:ext cx="1752600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u="sng" dirty="0" smtClean="0">
                <a:solidFill>
                  <a:srgbClr val="FF0000"/>
                </a:solidFill>
              </a:rPr>
              <a:t>A</a:t>
            </a:r>
            <a:r>
              <a:rPr lang="en-US" sz="4000" dirty="0" smtClean="0">
                <a:solidFill>
                  <a:schemeClr val="tx1"/>
                </a:solidFill>
              </a:rPr>
              <a:t>pple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3276600" y="4876800"/>
            <a:ext cx="11430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181600" y="4572000"/>
            <a:ext cx="838200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A       </a:t>
            </a:r>
            <a:endParaRPr lang="en-US" sz="4400" b="1" dirty="0">
              <a:solidFill>
                <a:schemeClr val="accent5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81600" y="5715001"/>
            <a:ext cx="838200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a</a:t>
            </a:r>
            <a:endParaRPr lang="en-US" sz="6000" dirty="0">
              <a:solidFill>
                <a:schemeClr val="accent4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95400" y="5867400"/>
            <a:ext cx="16764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a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pple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3276600" y="5943600"/>
            <a:ext cx="11430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62000" y="152400"/>
            <a:ext cx="2895600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Look and say.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19400" y="609600"/>
            <a:ext cx="3276600" cy="304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609600" y="4343400"/>
            <a:ext cx="2209800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B</a:t>
            </a:r>
            <a: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all</a:t>
            </a:r>
            <a:endParaRPr lang="en-US" sz="4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3505200" y="4495800"/>
            <a:ext cx="12192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257800" y="3962401"/>
            <a:ext cx="1143000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B</a:t>
            </a:r>
            <a:endParaRPr lang="en-US" sz="60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57800" y="5181601"/>
            <a:ext cx="114300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b</a:t>
            </a:r>
            <a:endParaRPr lang="en-US" sz="7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5334000"/>
            <a:ext cx="2209800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b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all</a:t>
            </a:r>
            <a:endParaRPr lang="en-US" sz="4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3657600" y="5562600"/>
            <a:ext cx="10668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2438400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LOOK AND SAY.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0" y="685800"/>
            <a:ext cx="3886200" cy="3124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914400" y="4343400"/>
            <a:ext cx="1524000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u="sng" dirty="0" smtClean="0">
                <a:solidFill>
                  <a:srgbClr val="FF0000"/>
                </a:solidFill>
              </a:rPr>
              <a:t>C</a:t>
            </a:r>
            <a:r>
              <a:rPr lang="en-US" sz="5400" dirty="0" smtClean="0">
                <a:solidFill>
                  <a:schemeClr val="accent6">
                    <a:lumMod val="50000"/>
                  </a:schemeClr>
                </a:solidFill>
              </a:rPr>
              <a:t>ap</a:t>
            </a:r>
            <a:endParaRPr lang="en-US" sz="5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2895600" y="4648200"/>
            <a:ext cx="15240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876800" y="4419600"/>
            <a:ext cx="1219200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 C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53000" y="5562600"/>
            <a:ext cx="1143000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 c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5715000"/>
            <a:ext cx="1676400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c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ap</a:t>
            </a:r>
            <a:endParaRPr lang="en-US" sz="4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 flipV="1">
            <a:off x="2971800" y="6019799"/>
            <a:ext cx="1219200" cy="2285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2667000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Look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and say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0" y="1676400"/>
            <a:ext cx="4876800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Match the  capital and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small letters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95600" y="3429000"/>
            <a:ext cx="604653" cy="258532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</a:t>
            </a:r>
          </a:p>
          <a:p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</a:t>
            </a:r>
          </a:p>
          <a:p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00600" y="3429000"/>
            <a:ext cx="548548" cy="258532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 smtClean="0"/>
              <a:t>b</a:t>
            </a:r>
          </a:p>
          <a:p>
            <a:r>
              <a:rPr lang="en-US" sz="5400" dirty="0" smtClean="0"/>
              <a:t>ca</a:t>
            </a:r>
            <a:endParaRPr lang="en-US" sz="5400" dirty="0"/>
          </a:p>
        </p:txBody>
      </p:sp>
      <p:sp>
        <p:nvSpPr>
          <p:cNvPr id="5" name="TextBox 4"/>
          <p:cNvSpPr txBox="1"/>
          <p:nvPr/>
        </p:nvSpPr>
        <p:spPr>
          <a:xfrm>
            <a:off x="1828800" y="457200"/>
            <a:ext cx="327660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Group 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work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15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1853625"/>
            <a:ext cx="61722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     </a:t>
            </a: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Writing Practice in Text Book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685800"/>
            <a:ext cx="4648200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Checking Learning:</a:t>
            </a:r>
            <a:endParaRPr lang="en-US" sz="4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2362200"/>
            <a:ext cx="7010400" cy="8925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 </a:t>
            </a:r>
            <a:r>
              <a:rPr lang="en-US" sz="2800" dirty="0" smtClean="0"/>
              <a:t>Write the capital and small </a:t>
            </a:r>
            <a:r>
              <a:rPr lang="en-US" sz="2800" dirty="0" smtClean="0"/>
              <a:t>letters </a:t>
            </a:r>
            <a:r>
              <a:rPr lang="en-US" sz="2800" dirty="0" smtClean="0"/>
              <a:t>three </a:t>
            </a:r>
            <a:r>
              <a:rPr lang="en-US" sz="2800" dirty="0" smtClean="0"/>
              <a:t>time</a:t>
            </a:r>
            <a:r>
              <a:rPr lang="en-US" sz="2800" dirty="0" smtClean="0"/>
              <a:t>s</a:t>
            </a:r>
            <a:endParaRPr lang="en-US" sz="2800" dirty="0" smtClean="0"/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eautiful-rose-flower-wallpaper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67000" y="2438400"/>
            <a:ext cx="4045528" cy="335420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2895600" y="1236593"/>
            <a:ext cx="312420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Thanks For All</a:t>
            </a:r>
            <a:endParaRPr lang="en-US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304800"/>
            <a:ext cx="5486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ert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304800"/>
            <a:ext cx="9144000" cy="6553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76600" y="1676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14600" y="1371600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990600"/>
            <a:ext cx="7772400" cy="34778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Class-Two</a:t>
            </a:r>
          </a:p>
          <a:p>
            <a:r>
              <a:rPr lang="en-US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Subject-English</a:t>
            </a:r>
          </a:p>
          <a:p>
            <a:r>
              <a:rPr lang="en-US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Lesson-3</a:t>
            </a:r>
          </a:p>
          <a:p>
            <a:r>
              <a:rPr lang="en-US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Lesson Unit:-What’s This ?</a:t>
            </a:r>
          </a:p>
          <a:p>
            <a:r>
              <a:rPr lang="en-US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Time-40 Minutes.</a:t>
            </a:r>
            <a:endParaRPr lang="en-US" sz="4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b2 - Copy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2800" y="4495800"/>
            <a:ext cx="3581400" cy="2057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371600" y="152400"/>
            <a:ext cx="6324600" cy="1981200"/>
          </a:xfrm>
          <a:prstGeom prst="horizontalScroll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i="1" dirty="0" err="1" smtClean="0">
                <a:solidFill>
                  <a:srgbClr val="CC66FF"/>
                </a:solidFill>
                <a:latin typeface="NikoshBAN" pitchFamily="2" charset="0"/>
                <a:cs typeface="NikoshBAN" pitchFamily="2" charset="0"/>
              </a:rPr>
              <a:t>LearningOutcomes</a:t>
            </a:r>
            <a:r>
              <a:rPr lang="en-US" sz="4000" b="1" i="1" dirty="0" smtClean="0">
                <a:solidFill>
                  <a:srgbClr val="CC66FF"/>
                </a:solidFill>
                <a:latin typeface="NikoshBAN" pitchFamily="2" charset="0"/>
                <a:cs typeface="NikoshBAN" pitchFamily="2" charset="0"/>
              </a:rPr>
              <a:t>:  </a:t>
            </a:r>
            <a:endParaRPr lang="en-US" sz="4000" b="1" i="1" dirty="0">
              <a:solidFill>
                <a:srgbClr val="CC66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0" y="2590800"/>
            <a:ext cx="6248400" cy="2123658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By the end of the lesson student will be able to:</a:t>
            </a:r>
          </a:p>
          <a:p>
            <a:pPr>
              <a:buFont typeface="Arial" charset="0"/>
              <a:buChar char="•"/>
            </a:pPr>
            <a:r>
              <a:rPr lang="en-U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to write non cursive capital letter.</a:t>
            </a:r>
          </a:p>
          <a:p>
            <a:pPr>
              <a:buFont typeface="Arial" charset="0"/>
              <a:buChar char="•"/>
            </a:pPr>
            <a:r>
              <a:rPr lang="en-U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to write non cursive small letter. </a:t>
            </a:r>
          </a:p>
          <a:p>
            <a:pPr>
              <a:buFont typeface="Arial" charset="0"/>
              <a:buChar char="•"/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1650274"/>
            <a:ext cx="7924800" cy="5207726"/>
          </a:xfrm>
          <a:prstGeom prst="rect">
            <a:avLst/>
          </a:prstGeom>
        </p:spPr>
      </p:pic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4" cstate="print"/>
          <a:srcRect r="15441" b="59375"/>
          <a:stretch>
            <a:fillRect/>
          </a:stretch>
        </p:blipFill>
        <p:spPr bwMode="auto">
          <a:xfrm>
            <a:off x="457200" y="685800"/>
            <a:ext cx="8001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V="1">
            <a:off x="1143001" y="9250276"/>
            <a:ext cx="7010400" cy="46124"/>
          </a:xfrm>
          <a:prstGeom prst="rect">
            <a:avLst/>
          </a:prstGeom>
        </p:spPr>
      </p:pic>
      <p:graphicFrame>
        <p:nvGraphicFramePr>
          <p:cNvPr id="23554" name="Object 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2590800" y="4191000"/>
          <a:ext cx="2159000" cy="685800"/>
        </p:xfrm>
        <a:graphic>
          <a:graphicData uri="http://schemas.openxmlformats.org/presentationml/2006/ole">
            <p:oleObj spid="_x0000_s23554" name="Packager Shell Object" showAsIcon="1" r:id="rId5" imgW="2159640" imgH="68580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24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pp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62201" y="2057400"/>
            <a:ext cx="3505200" cy="3352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2286000" y="533401"/>
            <a:ext cx="3429000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    Look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at the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picture.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71800" y="5867400"/>
            <a:ext cx="21336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/>
              <a:t>      Apple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1" y="2286001"/>
            <a:ext cx="3810000" cy="2743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3124200" y="838200"/>
            <a:ext cx="3200400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Look at the picture</a:t>
            </a:r>
          </a:p>
          <a:p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14800" y="5715000"/>
            <a:ext cx="213360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/>
              <a:t>      Ant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33600" y="1600200"/>
            <a:ext cx="4191000" cy="3200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2057400" y="304801"/>
            <a:ext cx="426720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Look at the picture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24200" y="5562600"/>
            <a:ext cx="228600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/>
              <a:t>    ball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43200" y="1752600"/>
            <a:ext cx="4572000" cy="3200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2743200" y="381000"/>
            <a:ext cx="44958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Look at the picture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19600" y="5638800"/>
            <a:ext cx="190500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/>
              <a:t>     cap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717</TotalTime>
  <Words>149</Words>
  <Application>Microsoft Office PowerPoint</Application>
  <PresentationFormat>On-screen Show (4:3)</PresentationFormat>
  <Paragraphs>48</Paragraphs>
  <Slides>18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Package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pti noakhali</dc:creator>
  <cp:lastModifiedBy>pti noakhali</cp:lastModifiedBy>
  <cp:revision>292</cp:revision>
  <dcterms:created xsi:type="dcterms:W3CDTF">2006-08-16T00:00:00Z</dcterms:created>
  <dcterms:modified xsi:type="dcterms:W3CDTF">2014-04-28T12:42:51Z</dcterms:modified>
</cp:coreProperties>
</file>