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3" r:id="rId5"/>
    <p:sldId id="264" r:id="rId6"/>
    <p:sldId id="261" r:id="rId7"/>
    <p:sldId id="256" r:id="rId8"/>
    <p:sldId id="265" r:id="rId9"/>
    <p:sldId id="267" r:id="rId10"/>
    <p:sldId id="268" r:id="rId11"/>
    <p:sldId id="269" r:id="rId12"/>
    <p:sldId id="270" r:id="rId13"/>
    <p:sldId id="271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7.jpeg"/><Relationship Id="rId7" Type="http://schemas.openxmlformats.org/officeDocument/2006/relationships/image" Target="../media/image2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90600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C:\Users\User\Cookies\Desktop\New folder class 7\i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95400"/>
            <a:ext cx="8839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05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/>
              <a:t>দলীয় কাজ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105400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কারুশিল্পের তালিকা দিয়ে একটি পোস্টার তৈরী কর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5136"/>
            <a:ext cx="1981200" cy="1319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135136"/>
            <a:ext cx="2038350" cy="1223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753"/>
            <a:ext cx="1973580" cy="1319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7" y="3657600"/>
            <a:ext cx="2219325" cy="14625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85" y="3704617"/>
            <a:ext cx="2050415" cy="1368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34272"/>
            <a:ext cx="1981200" cy="1485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50652"/>
            <a:ext cx="45567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কারুশিল্প দেশে ও বিদেশে খ্যাতি অর্জন </a:t>
            </a: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করেছে ।</a:t>
            </a: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রিকশা কোন ধরনের শিল্প ।  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9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কারুশিল্প নৌকার কয়েকটি নাম লিখবে ।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 দিয়ে তৈরী হয় এমন ৫টি কারুশিল্পের নাম লিখবে ।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7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447800"/>
            <a:ext cx="7881389" cy="52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1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5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মাহমুদা হোসেন মলি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শিক্ষিকা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 বালিকা উচ্চ বিদ্যালয় ও কলেজ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শ্রেণিঃ ৭ম</a:t>
            </a: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বিষয়ঃ চারু ও কারু</a:t>
            </a:r>
          </a:p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5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Contacts\boat all adjust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8077200" cy="25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Cookies\Desktop\New folder class 7\Ricksh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2766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Cookies\Desktop\New folder class 7\2011-10-15__art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6" y="228600"/>
            <a:ext cx="4634043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9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 smtClean="0"/>
              <a:t>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 কয়েকটি কারু শিল্প </a:t>
            </a:r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0" indent="0">
              <a:buNone/>
            </a:pP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8229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1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bn-BD" dirty="0" smtClean="0"/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কারুশিল্প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User\Cookies\Desktop\New folder class 7\51dc5a470d520-Untitled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962400" cy="244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Cookies\Desktop\New folder class 7\MatirHa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4861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Cookies\Desktop\New folder class 7\mahalderblog_1232453510_9-Pitc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56747"/>
            <a:ext cx="38100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Cookies\Desktop\New folder class 7\st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80" y="4456747"/>
            <a:ext cx="334899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Single Corner Rectangle 8"/>
          <p:cNvSpPr/>
          <p:nvPr/>
        </p:nvSpPr>
        <p:spPr>
          <a:xfrm>
            <a:off x="609600" y="3962399"/>
            <a:ext cx="2819400" cy="49434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তৈরী জিনিষ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3764277"/>
            <a:ext cx="2876550" cy="494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কলস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6390322"/>
            <a:ext cx="3505200" cy="382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পিতলের কলস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21630" y="6410323"/>
            <a:ext cx="2971800" cy="382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তৈরী খেলনা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4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Cookies\Desktop\New folder class 7\0000_7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57200"/>
            <a:ext cx="342900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Cookies\Desktop\New folder class 7\8e68b23a-81e2-11e3-b039-12313b0619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72" y="487681"/>
            <a:ext cx="4684728" cy="23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4" y="3657600"/>
            <a:ext cx="3482976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34" y="3657600"/>
            <a:ext cx="4907280" cy="265938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38200" y="2971800"/>
            <a:ext cx="914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9774" y="2987040"/>
            <a:ext cx="3810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নকশা করা খাট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7024" y="6172200"/>
            <a:ext cx="3406776" cy="598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নকশা  করা মাটির তৈরী হাড়ি পাতিল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8272" y="6316980"/>
            <a:ext cx="4532328" cy="459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মাটিও পাটের তৈরী জিনিষ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2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9" y="1219200"/>
            <a:ext cx="8907423" cy="54070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6000" y="335280"/>
            <a:ext cx="441960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কারু শিল্প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3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রিকশা বাংলাদেশের অন্যতম সুন্দর একটি কারুশিল্প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1"/>
            <a:ext cx="3682714" cy="4663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" y="1447800"/>
            <a:ext cx="3699510" cy="4648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3890" y="6164581"/>
            <a:ext cx="7763224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কারুশিল্প হিসেবে রিকশা দেশে ও বিদেশে  খ্যাতি অর্জন করেছে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0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 কয়েকটি কারুশিল্পের বর্ণনা করতে পারব 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স্কুলে কারুশিল্পের একটি তালিকা দিয়ে একটি পোস্টার তৈরী করতে পারব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দৈনন্দিন জীবনে কারুশিল্পের ভূমিকা বর্ণনা করতে পারব।</a:t>
            </a:r>
          </a:p>
        </p:txBody>
      </p:sp>
    </p:spTree>
    <p:extLst>
      <p:ext uri="{BB962C8B-B14F-4D97-AF65-F5344CB8AC3E}">
        <p14:creationId xmlns:p14="http://schemas.microsoft.com/office/powerpoint/2010/main" val="403292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154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</vt:lpstr>
      <vt:lpstr>পরিচিতি</vt:lpstr>
      <vt:lpstr>PowerPoint Presentation</vt:lpstr>
      <vt:lpstr>পাঠ শিরোনাম</vt:lpstr>
      <vt:lpstr> কারুশিল্প</vt:lpstr>
      <vt:lpstr>PowerPoint Presentation</vt:lpstr>
      <vt:lpstr>PowerPoint Presentation</vt:lpstr>
      <vt:lpstr>রিকশা বাংলাদেশের অন্যতম সুন্দর একটি কারুশিল্প</vt:lpstr>
      <vt:lpstr>শিখন ফল</vt:lpstr>
      <vt:lpstr>দলীয় কাজ</vt:lpstr>
      <vt:lpstr>মুল্যায়ন</vt:lpstr>
      <vt:lpstr>বাড়ির কাজ</vt:lpstr>
      <vt:lpstr>ধন্যবাদ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2006-08-16T00:00:00Z</dcterms:created>
  <dcterms:modified xsi:type="dcterms:W3CDTF">2014-03-22T07:42:31Z</dcterms:modified>
</cp:coreProperties>
</file>