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399" y="228600"/>
            <a:ext cx="8179989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077200" cy="5029200"/>
          </a:xfrm>
        </p:spPr>
      </p:pic>
    </p:spTree>
    <p:extLst>
      <p:ext uri="{BB962C8B-B14F-4D97-AF65-F5344CB8AC3E}">
        <p14:creationId xmlns:p14="http://schemas.microsoft.com/office/powerpoint/2010/main" val="347731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গ্রীস্ম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পেয়েছ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শিউলি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গ্রীস্ম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2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47800"/>
            <a:ext cx="1981200" cy="1752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90844"/>
            <a:ext cx="3209925" cy="2260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4288860"/>
            <a:ext cx="4114800" cy="2388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844"/>
            <a:ext cx="3095625" cy="2260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" y="4288860"/>
            <a:ext cx="4329517" cy="23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6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381000"/>
            <a:ext cx="8153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পেয়েছ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168" y="1748599"/>
            <a:ext cx="81534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জৈষ্ঠ্য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শ্রাবণে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948928"/>
            <a:ext cx="8153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676"/>
            <a:ext cx="8839199" cy="5371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0236"/>
            <a:ext cx="883919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3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sz="3200" dirty="0" err="1" smtClean="0">
                <a:latin typeface="NikoshBAN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/>
                <a:cs typeface="NikoshBAN" pitchFamily="2" charset="0"/>
              </a:rPr>
              <a:t>পরিচিতিঃ</a:t>
            </a:r>
            <a:r>
              <a:rPr lang="en-US" sz="3200" dirty="0" smtClean="0">
                <a:latin typeface="NikoshBAN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/>
                <a:cs typeface="NikoshBAN" pitchFamily="2" charset="0"/>
              </a:rPr>
              <a:t>মাহমুদা</a:t>
            </a:r>
            <a:r>
              <a:rPr lang="en-US" sz="3200" dirty="0" smtClean="0"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/>
                <a:cs typeface="NikoshBAN" pitchFamily="2" charset="0"/>
              </a:rPr>
              <a:t>হোসেন</a:t>
            </a:r>
            <a:r>
              <a:rPr lang="en-US" sz="3200" dirty="0" smtClean="0"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/>
                <a:cs typeface="NikoshBAN" pitchFamily="2" charset="0"/>
              </a:rPr>
              <a:t>মলি</a:t>
            </a:r>
            <a:r>
              <a:rPr lang="en-US" sz="3200" dirty="0" smtClean="0">
                <a:latin typeface="NikoshBAN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/>
                <a:cs typeface="NikoshBAN" pitchFamily="2" charset="0"/>
              </a:rPr>
              <a:t>শিক্ষিকা</a:t>
            </a:r>
            <a:r>
              <a:rPr lang="en-US" sz="3200" dirty="0" smtClean="0">
                <a:latin typeface="NikoshBAN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/>
                <a:cs typeface="NikoshBAN" pitchFamily="2" charset="0"/>
              </a:rPr>
              <a:t>মুসলিম</a:t>
            </a:r>
            <a:r>
              <a:rPr lang="en-US" sz="3200" dirty="0" smtClean="0"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/>
                <a:cs typeface="NikoshBAN" pitchFamily="2" charset="0"/>
              </a:rPr>
              <a:t>বালিকা</a:t>
            </a:r>
            <a:r>
              <a:rPr lang="en-US" sz="3200" dirty="0" smtClean="0"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/>
                <a:cs typeface="NikoshBAN" pitchFamily="2" charset="0"/>
              </a:rPr>
              <a:t>কলেজ</a:t>
            </a:r>
            <a:r>
              <a:rPr lang="en-US" sz="3200" dirty="0" smtClean="0">
                <a:latin typeface="NikoshBAN"/>
                <a:cs typeface="NikoshBAN" pitchFamily="2" charset="0"/>
              </a:rPr>
              <a:t> </a:t>
            </a:r>
            <a:endParaRPr lang="en-US" sz="3200" dirty="0">
              <a:latin typeface="NikoshBAN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sz="4000" dirty="0" err="1" smtClean="0">
                <a:latin typeface="NikoshBAN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/>
                <a:cs typeface="NikoshBAN" pitchFamily="2" charset="0"/>
              </a:rPr>
              <a:t>  -  ৬ষ্ঠ </a:t>
            </a:r>
          </a:p>
          <a:p>
            <a:r>
              <a:rPr lang="en-US" sz="4000" dirty="0" err="1" smtClean="0">
                <a:latin typeface="NikoshBAN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/>
                <a:cs typeface="NikoshBAN" pitchFamily="2" charset="0"/>
              </a:rPr>
              <a:t>চারূকারূ</a:t>
            </a:r>
            <a:r>
              <a:rPr lang="en-US" sz="4000" dirty="0" smtClean="0">
                <a:latin typeface="NikoshBAN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latin typeface="NikoshBAN"/>
                <a:cs typeface="NikoshBAN" pitchFamily="2" charset="0"/>
              </a:rPr>
              <a:t>অধ্যায়ঃ</a:t>
            </a:r>
            <a:r>
              <a:rPr lang="en-US" sz="4000" dirty="0" smtClean="0"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/>
                <a:cs typeface="NikoshBAN" pitchFamily="2" charset="0"/>
              </a:rPr>
              <a:t>পঞ্চম</a:t>
            </a:r>
            <a:r>
              <a:rPr lang="en-US" sz="4000" dirty="0" smtClean="0">
                <a:latin typeface="NikoshBAN"/>
                <a:cs typeface="NikoshBAN" pitchFamily="2" charset="0"/>
              </a:rPr>
              <a:t>  </a:t>
            </a:r>
          </a:p>
          <a:p>
            <a:r>
              <a:rPr lang="en-US" sz="4000" dirty="0" err="1" smtClean="0">
                <a:latin typeface="NikoshBAN"/>
                <a:cs typeface="NikoshBAN" pitchFamily="2" charset="0"/>
              </a:rPr>
              <a:t>পাঠঃ</a:t>
            </a:r>
            <a:r>
              <a:rPr lang="en-US" sz="4000" dirty="0" smtClean="0">
                <a:latin typeface="NikoshBAN"/>
                <a:cs typeface="NikoshBAN" pitchFamily="2" charset="0"/>
              </a:rPr>
              <a:t>  ১১,১২,ও ১৩</a:t>
            </a:r>
          </a:p>
          <a:p>
            <a:pPr marL="0" indent="0">
              <a:buNone/>
            </a:pPr>
            <a:endParaRPr lang="en-US" sz="4000" dirty="0" smtClean="0">
              <a:latin typeface="NikoshBAN"/>
              <a:cs typeface="NikoshBAN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/>
              <a:cs typeface="NikoshBAN" pitchFamily="2" charset="0"/>
            </a:endParaRPr>
          </a:p>
          <a:p>
            <a:pPr marL="0" indent="0"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4000" dirty="0" err="1" smtClean="0">
                <a:latin typeface="NikoshBAN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NikoshBAN"/>
                <a:cs typeface="NikoshBAN" pitchFamily="2" charset="0"/>
              </a:rPr>
              <a:t> </a:t>
            </a:r>
            <a:endParaRPr lang="en-US" sz="4000" dirty="0"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505200"/>
            <a:ext cx="4234587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05200"/>
            <a:ext cx="4571999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" y="419209"/>
            <a:ext cx="4226626" cy="2704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19208"/>
            <a:ext cx="4495799" cy="27049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0900" y="6273225"/>
            <a:ext cx="20574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গ্রীস্মের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4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3" y="3429000"/>
            <a:ext cx="4308284" cy="2912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35" y="3428999"/>
            <a:ext cx="4304448" cy="2912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308"/>
            <a:ext cx="4331883" cy="2944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228600"/>
            <a:ext cx="425334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6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3799839" cy="265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48000"/>
            <a:ext cx="5305425" cy="328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3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8382000" cy="5486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9831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54864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191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276600" y="366657"/>
            <a:ext cx="230383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86200"/>
            <a:ext cx="3856789" cy="24083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57" y="1179490"/>
            <a:ext cx="3962401" cy="24529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4983"/>
            <a:ext cx="3933356" cy="24274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18" y="3886201"/>
            <a:ext cx="3925590" cy="24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1" y="189190"/>
            <a:ext cx="4452227" cy="2782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4556"/>
            <a:ext cx="4176355" cy="2777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1" y="3346361"/>
            <a:ext cx="4176355" cy="2861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02" y="3316310"/>
            <a:ext cx="4420562" cy="286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470</TotalTime>
  <Words>182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স্বাগতম </vt:lpstr>
      <vt:lpstr>                               পাঠ পরিচিতি </vt:lpstr>
      <vt:lpstr>PowerPoint Presentation</vt:lpstr>
      <vt:lpstr>PowerPoint Presentation</vt:lpstr>
      <vt:lpstr>PowerPoint Presentation</vt:lpstr>
      <vt:lpstr>                          পাঠ শিরোনাম</vt:lpstr>
      <vt:lpstr>                                    শিখন ফল  </vt:lpstr>
      <vt:lpstr>PowerPoint Presentation</vt:lpstr>
      <vt:lpstr>PowerPoint Presentation</vt:lpstr>
      <vt:lpstr>                          দলীয়  কাজ </vt:lpstr>
      <vt:lpstr>                           মূল্যায়ন</vt:lpstr>
      <vt:lpstr>                           বাড়ির কাজ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108</cp:revision>
  <dcterms:created xsi:type="dcterms:W3CDTF">2006-08-16T00:00:00Z</dcterms:created>
  <dcterms:modified xsi:type="dcterms:W3CDTF">2014-01-09T12:08:53Z</dcterms:modified>
</cp:coreProperties>
</file>