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57" r:id="rId2"/>
    <p:sldId id="277" r:id="rId3"/>
    <p:sldId id="268" r:id="rId4"/>
    <p:sldId id="279" r:id="rId5"/>
    <p:sldId id="261" r:id="rId6"/>
    <p:sldId id="263" r:id="rId7"/>
    <p:sldId id="273" r:id="rId8"/>
    <p:sldId id="270" r:id="rId9"/>
    <p:sldId id="280" r:id="rId10"/>
    <p:sldId id="275" r:id="rId11"/>
    <p:sldId id="266" r:id="rId12"/>
    <p:sldId id="27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EC4D39F-0DE3-47D7-84D4-C5A5A567159D}">
          <p14:sldIdLst/>
        </p14:section>
        <p14:section name="Untitled Section" id="{16063754-97D4-47D8-BC73-077B2F19A3BB}">
          <p14:sldIdLst/>
        </p14:section>
        <p14:section name="Untitled Section" id="{0A0DC147-FE14-42C8-84EB-4656BEEFD4C1}">
          <p14:sldIdLst>
            <p14:sldId id="257"/>
            <p14:sldId id="277"/>
            <p14:sldId id="268"/>
            <p14:sldId id="279"/>
            <p14:sldId id="261"/>
            <p14:sldId id="263"/>
            <p14:sldId id="273"/>
            <p14:sldId id="270"/>
            <p14:sldId id="280"/>
            <p14:sldId id="275"/>
            <p14:sldId id="266"/>
            <p14:sldId id="27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00FF"/>
    <a:srgbClr val="FF0066"/>
    <a:srgbClr val="43D52F"/>
    <a:srgbClr val="81C1D5"/>
    <a:srgbClr val="3333FF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38" autoAdjust="0"/>
    <p:restoredTop sz="90113" autoAdjust="0"/>
  </p:normalViewPr>
  <p:slideViewPr>
    <p:cSldViewPr snapToGrid="0">
      <p:cViewPr varScale="1">
        <p:scale>
          <a:sx n="64" d="100"/>
          <a:sy n="64" d="100"/>
        </p:scale>
        <p:origin x="100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C6A5EB-BC63-4FBA-9EE5-8EBA5BB136C7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812CE8-D423-4C09-85E4-2116433AA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194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812CE8-D423-4C09-85E4-2116433AA93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439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812CE8-D423-4C09-85E4-2116433AA93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9875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812CE8-D423-4C09-85E4-2116433AA93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271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37F3CE92-1032-4018-A431-AB3AC109E039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A73D3-9986-4CD8-9816-E85BE53BF6F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5660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3CE92-1032-4018-A431-AB3AC109E039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A73D3-9986-4CD8-9816-E85BE53BF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303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3CE92-1032-4018-A431-AB3AC109E039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A73D3-9986-4CD8-9816-E85BE53BF6F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1450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3CE92-1032-4018-A431-AB3AC109E039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A73D3-9986-4CD8-9816-E85BE53BF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245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3CE92-1032-4018-A431-AB3AC109E039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A73D3-9986-4CD8-9816-E85BE53BF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514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3CE92-1032-4018-A431-AB3AC109E039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A73D3-9986-4CD8-9816-E85BE53BF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345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3CE92-1032-4018-A431-AB3AC109E039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A73D3-9986-4CD8-9816-E85BE53BF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958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3CE92-1032-4018-A431-AB3AC109E039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A73D3-9986-4CD8-9816-E85BE53BF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870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3CE92-1032-4018-A431-AB3AC109E039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A73D3-9986-4CD8-9816-E85BE53BF6F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7783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3CE92-1032-4018-A431-AB3AC109E039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A73D3-9986-4CD8-9816-E85BE53BF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854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3CE92-1032-4018-A431-AB3AC109E039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A73D3-9986-4CD8-9816-E85BE53BF6F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2999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37F3CE92-1032-4018-A431-AB3AC109E039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DBDA73D3-9986-4CD8-9816-E85BE53BF6F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3140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42080" y="2702560"/>
            <a:ext cx="5648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8102"/>
            <a:ext cx="12192000" cy="5753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616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7975" y="103031"/>
            <a:ext cx="12192000" cy="1691801"/>
          </a:xfrm>
          <a:blipFill>
            <a:blip r:embed="rId3"/>
            <a:tile tx="0" ty="0" sx="100000" sy="100000" flip="none" algn="tl"/>
          </a:blipFill>
        </p:spPr>
        <p:txBody>
          <a:bodyPr/>
          <a:lstStyle/>
          <a:p>
            <a:pPr algn="ctr"/>
            <a:r>
              <a:rPr lang="bn-BD" dirty="0" smtClean="0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dirty="0">
              <a:solidFill>
                <a:srgbClr val="FF006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35209" y="1794832"/>
            <a:ext cx="5256792" cy="3700166"/>
          </a:xfrm>
          <a:solidFill>
            <a:srgbClr val="81C1D5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</a:p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শ্রেণী-৭ম</a:t>
            </a:r>
          </a:p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বিষয়-তথ্যও যোগাযোগ প্রযুক্তি।</a:t>
            </a:r>
          </a:p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অধ্যায়-৩য়</a:t>
            </a:r>
          </a:p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সময়-৪০মিনিট তাং২০/০১/০১৪</a:t>
            </a:r>
            <a:endParaRPr lang="bn-BD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794832"/>
            <a:ext cx="6915912" cy="3154710"/>
          </a:xfrm>
          <a:prstGeom prst="rect">
            <a:avLst/>
          </a:prstGeom>
          <a:noFill/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en-US" sz="19900" dirty="0"/>
          </a:p>
        </p:txBody>
      </p:sp>
      <p:sp>
        <p:nvSpPr>
          <p:cNvPr id="8" name="TextBox 7"/>
          <p:cNvSpPr txBox="1"/>
          <p:nvPr/>
        </p:nvSpPr>
        <p:spPr>
          <a:xfrm>
            <a:off x="-38636" y="1794832"/>
            <a:ext cx="6935209" cy="36009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		শিক্ষক</a:t>
            </a:r>
          </a:p>
          <a:p>
            <a:pPr algn="just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মোঃমাজেদুল ইসলাম(সহকারীশিক্ষক)</a:t>
            </a:r>
          </a:p>
          <a:p>
            <a:pPr algn="just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আম্বিয়া-ইয়াকুব বালিকা উচ্চ বিদ্যালয়,</a:t>
            </a:r>
          </a:p>
          <a:p>
            <a:pPr algn="just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জামালপুর।    </a:t>
            </a:r>
          </a:p>
          <a:p>
            <a:pPr algn="just"/>
            <a:endParaRPr lang="bn-BD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78889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build="p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" y="0"/>
            <a:ext cx="12171680" cy="71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171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85" y="128788"/>
            <a:ext cx="11814219" cy="6619741"/>
          </a:xfrm>
          <a:prstGeom prst="rect">
            <a:avLst/>
          </a:prstGeom>
          <a:solidFill>
            <a:srgbClr val="FF3300"/>
          </a:solidFill>
          <a:ln>
            <a:solidFill>
              <a:srgbClr val="0070C0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01208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72834"/>
            <a:ext cx="12192000" cy="1200329"/>
          </a:xfrm>
          <a:prstGeom prst="rect">
            <a:avLst/>
          </a:prstGeom>
          <a:solidFill>
            <a:srgbClr val="CC00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rgbClr val="FF0000"/>
                </a:solidFill>
              </a:rPr>
              <a:t>আসক্তি</a:t>
            </a:r>
            <a:endParaRPr lang="en-US" sz="7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636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0153" y="2397759"/>
            <a:ext cx="12101848" cy="4154984"/>
          </a:xfrm>
          <a:prstGeom prst="rect">
            <a:avLst/>
          </a:prstGeom>
          <a:solidFill>
            <a:srgbClr val="43D52F"/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FF0000"/>
                </a:solidFill>
              </a:rPr>
              <a:t>১।আসক্তি কি বলতে পারবে।</a:t>
            </a:r>
          </a:p>
          <a:p>
            <a:r>
              <a:rPr lang="bn-BD" sz="4400" dirty="0" smtClean="0">
                <a:solidFill>
                  <a:srgbClr val="FF0000"/>
                </a:solidFill>
              </a:rPr>
              <a:t>২।আসক্তি কোন আধুনিক যন্ত্রের মাধ্যমে হয় বলতে পারবে।</a:t>
            </a:r>
          </a:p>
          <a:p>
            <a:r>
              <a:rPr lang="bn-BD" sz="4400" dirty="0" smtClean="0">
                <a:solidFill>
                  <a:srgbClr val="FF0000"/>
                </a:solidFill>
              </a:rPr>
              <a:t>৩।আসক্তি হতে বের হওয়া কঠিন কেন বলতে পারবে।</a:t>
            </a:r>
            <a:endParaRPr lang="en-US" sz="4400" dirty="0" smtClean="0">
              <a:solidFill>
                <a:srgbClr val="FF0000"/>
              </a:solidFill>
            </a:endParaRPr>
          </a:p>
          <a:p>
            <a:r>
              <a:rPr lang="bn-BD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৪।আসক্তি হলে ছেলে-মেয়েরা কিভাবে দিন কটায় বলতে পারবে।</a:t>
            </a:r>
            <a:r>
              <a:rPr lang="bn-BD" sz="4400" dirty="0" smtClean="0">
                <a:solidFill>
                  <a:srgbClr val="FF0000"/>
                </a:solidFill>
              </a:rPr>
              <a:t> 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64000" y="4572000"/>
            <a:ext cx="680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9370" y="1463457"/>
            <a:ext cx="12101847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990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5" y="701040"/>
            <a:ext cx="12050657" cy="593716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605" y="-6846"/>
            <a:ext cx="12149395" cy="707886"/>
          </a:xfrm>
          <a:prstGeom prst="rect">
            <a:avLst/>
          </a:prstGeom>
          <a:noFill/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Addiction young 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people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for computer</a:t>
            </a:r>
            <a:endParaRPr lang="en-US" sz="36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138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" y="589280"/>
            <a:ext cx="11562080" cy="6055360"/>
          </a:xfrm>
        </p:spPr>
      </p:pic>
      <p:sp>
        <p:nvSpPr>
          <p:cNvPr id="3" name="TextBox 2"/>
          <p:cNvSpPr txBox="1"/>
          <p:nvPr/>
        </p:nvSpPr>
        <p:spPr>
          <a:xfrm>
            <a:off x="406400" y="66060"/>
            <a:ext cx="11562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	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আসক্ত হরে ঘুমিয়ে যাওয়ার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ফলে-কম্পিউটারে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আগুণ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ফাইল- ছবি</a:t>
            </a:r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753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69173" y="3628960"/>
            <a:ext cx="955817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গেমের</a:t>
            </a:r>
            <a:r>
              <a:rPr lang="en-US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আসক্তির</a:t>
            </a:r>
            <a:r>
              <a:rPr lang="en-US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ভয়াবতা</a:t>
            </a:r>
            <a:r>
              <a:rPr lang="en-US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bn-BD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 নাটক লিখে সবাই মিলে অভিনয় কর।</a:t>
            </a:r>
          </a:p>
          <a:p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12890" y="2807595"/>
            <a:ext cx="8641724" cy="1054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rgbClr val="0000FF"/>
                </a:solidFill>
              </a:rPr>
              <a:t>দলীয় কাজ</a:t>
            </a:r>
            <a:endParaRPr lang="en-US" sz="60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91345" y="1392382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12889" y="0"/>
            <a:ext cx="8000301" cy="271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9027" y="1969916"/>
            <a:ext cx="31206621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2800" dirty="0" smtClean="0">
              <a:solidFill>
                <a:srgbClr val="3333FF"/>
              </a:solidFill>
            </a:endParaRPr>
          </a:p>
          <a:p>
            <a:r>
              <a:rPr lang="bn-BD" sz="2800" dirty="0">
                <a:solidFill>
                  <a:srgbClr val="3333FF"/>
                </a:solidFill>
              </a:rPr>
              <a:t>১</a:t>
            </a:r>
            <a:r>
              <a:rPr lang="bn-BD" sz="2800" dirty="0" smtClean="0">
                <a:solidFill>
                  <a:srgbClr val="3333FF"/>
                </a:solidFill>
              </a:rPr>
              <a:t>।কম্পিউটারে আসক্ত হয়েছ কী- না তা  কীভাবে বোঝা সম্ভব</a:t>
            </a:r>
            <a:r>
              <a:rPr lang="bn-BD" sz="3600" dirty="0">
                <a:solidFill>
                  <a:srgbClr val="3333FF"/>
                </a:solidFill>
              </a:rPr>
              <a:t> </a:t>
            </a:r>
            <a:r>
              <a:rPr lang="bn-BD" sz="3200" dirty="0" smtClean="0">
                <a:solidFill>
                  <a:srgbClr val="3333FF"/>
                </a:solidFill>
              </a:rPr>
              <a:t>লিখ</a:t>
            </a:r>
            <a:r>
              <a:rPr lang="bn-BD" sz="2800" dirty="0" smtClean="0">
                <a:solidFill>
                  <a:srgbClr val="3333FF"/>
                </a:solidFill>
              </a:rPr>
              <a:t>?</a:t>
            </a:r>
          </a:p>
          <a:p>
            <a:r>
              <a:rPr lang="bn-BD" sz="2800" dirty="0">
                <a:solidFill>
                  <a:srgbClr val="3333FF"/>
                </a:solidFill>
              </a:rPr>
              <a:t>২</a:t>
            </a:r>
            <a:r>
              <a:rPr lang="bn-BD" sz="2800" dirty="0" smtClean="0">
                <a:solidFill>
                  <a:srgbClr val="3333FF"/>
                </a:solidFill>
              </a:rPr>
              <a:t>।আমাদের কিভাবে কম্পিউটার  ব্যবহার করা উচিত তা –বুঝিয়ে লিখ?</a:t>
            </a:r>
          </a:p>
          <a:p>
            <a:r>
              <a:rPr lang="bn-BD" sz="2800" dirty="0">
                <a:solidFill>
                  <a:srgbClr val="3333FF"/>
                </a:solidFill>
              </a:rPr>
              <a:t>৩</a:t>
            </a:r>
            <a:r>
              <a:rPr lang="bn-BD" sz="2800" dirty="0" smtClean="0">
                <a:solidFill>
                  <a:srgbClr val="3333FF"/>
                </a:solidFill>
              </a:rPr>
              <a:t>।আসক্ত হয়ে কম্পিউটার ব্যবরহার করার কুফল-গুলো আলোচনা কর ?</a:t>
            </a:r>
          </a:p>
          <a:p>
            <a:r>
              <a:rPr lang="bn-BD" sz="2800" dirty="0">
                <a:solidFill>
                  <a:srgbClr val="3333FF"/>
                </a:solidFill>
              </a:rPr>
              <a:t>৪</a:t>
            </a:r>
            <a:r>
              <a:rPr lang="bn-BD" sz="2800" dirty="0" smtClean="0">
                <a:solidFill>
                  <a:srgbClr val="3333FF"/>
                </a:solidFill>
              </a:rPr>
              <a:t>।আসক্তি প্রতিরোধে প্রয়োজনী পদক্ষেপগুলো বুঝিয়ে লিখ?</a:t>
            </a:r>
            <a:endParaRPr lang="en-US" sz="2800" dirty="0">
              <a:solidFill>
                <a:srgbClr val="3333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18118" y="1272305"/>
            <a:ext cx="91843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rgbClr val="CC00CC"/>
                </a:solidFill>
              </a:rPr>
              <a:t>মূল্যায়ন</a:t>
            </a:r>
            <a:endParaRPr lang="en-US" sz="6000" dirty="0">
              <a:solidFill>
                <a:srgbClr val="CC00CC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8296" y="2332383"/>
            <a:ext cx="10787269" cy="324678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449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6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24128" y="2743200"/>
            <a:ext cx="111678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/>
              <a:t>			বাড়ির কাজ</a:t>
            </a:r>
            <a:endParaRPr lang="bn-BD" sz="23900" dirty="0" smtClean="0"/>
          </a:p>
          <a:p>
            <a:r>
              <a:rPr lang="bn-BD" sz="6000" dirty="0" smtClean="0"/>
              <a:t>আসক্তির নেতিবাচক দিক গুলো লিখ?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532783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221599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13800" dirty="0" smtClean="0">
                <a:solidFill>
                  <a:srgbClr val="FF0000"/>
                </a:solidFill>
              </a:rPr>
              <a:t>ধন্যবাদ</a:t>
            </a:r>
            <a:endParaRPr lang="en-US" sz="138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12" y="2215991"/>
            <a:ext cx="12221712" cy="4642009"/>
          </a:xfrm>
          <a:prstGeom prst="rect">
            <a:avLst/>
          </a:prstGeom>
          <a:ln>
            <a:solidFill>
              <a:srgbClr val="FF0066"/>
            </a:solidFill>
          </a:ln>
          <a:effectLst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330724244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758</TotalTime>
  <Words>126</Words>
  <Application>Microsoft Office PowerPoint</Application>
  <PresentationFormat>Widescreen</PresentationFormat>
  <Paragraphs>33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Calibri</vt:lpstr>
      <vt:lpstr>NikoshBAN</vt:lpstr>
      <vt:lpstr>Tw Cen MT</vt:lpstr>
      <vt:lpstr>Tw Cen MT Condensed</vt:lpstr>
      <vt:lpstr>Vrinda</vt:lpstr>
      <vt:lpstr>Wingdings 3</vt:lpstr>
      <vt:lpstr>Integral</vt:lpstr>
      <vt:lpstr>PowerPoint Presentation</vt:lpstr>
      <vt:lpstr>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134</cp:revision>
  <dcterms:created xsi:type="dcterms:W3CDTF">2014-01-16T21:51:17Z</dcterms:created>
  <dcterms:modified xsi:type="dcterms:W3CDTF">2014-01-22T05:24:17Z</dcterms:modified>
</cp:coreProperties>
</file>