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76" r:id="rId5"/>
    <p:sldId id="261" r:id="rId6"/>
    <p:sldId id="278" r:id="rId7"/>
    <p:sldId id="283" r:id="rId8"/>
    <p:sldId id="279" r:id="rId9"/>
    <p:sldId id="280" r:id="rId10"/>
    <p:sldId id="281" r:id="rId11"/>
    <p:sldId id="282" r:id="rId12"/>
    <p:sldId id="263" r:id="rId13"/>
    <p:sldId id="265" r:id="rId14"/>
    <p:sldId id="273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7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D2FAAE-AF62-4969-BEB7-569604E151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EB8CCD-AC3E-413C-BE16-37F64D048E5D}">
      <dgm:prSet phldrT="[Text]" custT="1"/>
      <dgm:spPr>
        <a:solidFill>
          <a:srgbClr val="00B050"/>
        </a:solidFill>
      </dgm:spPr>
      <dgm:t>
        <a:bodyPr/>
        <a:lstStyle/>
        <a:p>
          <a:pPr algn="ctr"/>
          <a:r>
            <a:rPr lang="en-US" sz="6000" dirty="0" err="1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সড়ক</a:t>
          </a:r>
          <a:r>
            <a:rPr lang="bn-IN" sz="6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 দুর্ঘটনা</a:t>
          </a:r>
          <a:endParaRPr lang="en-US" sz="60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gm:t>
    </dgm:pt>
    <dgm:pt modelId="{B97BE823-6758-473C-83B6-A004A0F66E98}" type="parTrans" cxnId="{0F996364-A700-417E-978A-5DAFE12A0686}">
      <dgm:prSet/>
      <dgm:spPr/>
      <dgm:t>
        <a:bodyPr/>
        <a:lstStyle/>
        <a:p>
          <a:endParaRPr lang="en-US"/>
        </a:p>
      </dgm:t>
    </dgm:pt>
    <dgm:pt modelId="{17403632-FEDE-41E6-AD79-BA27D7067C0C}" type="sibTrans" cxnId="{0F996364-A700-417E-978A-5DAFE12A0686}">
      <dgm:prSet/>
      <dgm:spPr/>
      <dgm:t>
        <a:bodyPr/>
        <a:lstStyle/>
        <a:p>
          <a:endParaRPr lang="en-US"/>
        </a:p>
      </dgm:t>
    </dgm:pt>
    <dgm:pt modelId="{395EFEA5-35DB-436C-8C06-B4C56CA58287}" type="pres">
      <dgm:prSet presAssocID="{81D2FAAE-AF62-4969-BEB7-569604E151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865ADB-EBB6-4BA0-8F97-AD66B14CCB64}" type="pres">
      <dgm:prSet presAssocID="{6DEB8CCD-AC3E-413C-BE16-37F64D048E5D}" presName="parentText" presStyleLbl="node1" presStyleIdx="0" presStyleCnt="1" custScaleY="406682" custLinFactNeighborX="1136" custLinFactNeighborY="776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D614FD-D201-49B7-A251-4A98A5B00E44}" type="presOf" srcId="{81D2FAAE-AF62-4969-BEB7-569604E15175}" destId="{395EFEA5-35DB-436C-8C06-B4C56CA58287}" srcOrd="0" destOrd="0" presId="urn:microsoft.com/office/officeart/2005/8/layout/vList2"/>
    <dgm:cxn modelId="{0F996364-A700-417E-978A-5DAFE12A0686}" srcId="{81D2FAAE-AF62-4969-BEB7-569604E15175}" destId="{6DEB8CCD-AC3E-413C-BE16-37F64D048E5D}" srcOrd="0" destOrd="0" parTransId="{B97BE823-6758-473C-83B6-A004A0F66E98}" sibTransId="{17403632-FEDE-41E6-AD79-BA27D7067C0C}"/>
    <dgm:cxn modelId="{D4E3CC08-037E-49E3-AEB5-F039499649D2}" type="presOf" srcId="{6DEB8CCD-AC3E-413C-BE16-37F64D048E5D}" destId="{33865ADB-EBB6-4BA0-8F97-AD66B14CCB64}" srcOrd="0" destOrd="0" presId="urn:microsoft.com/office/officeart/2005/8/layout/vList2"/>
    <dgm:cxn modelId="{56E5B9E6-D576-48C2-964D-55901A872672}" type="presParOf" srcId="{395EFEA5-35DB-436C-8C06-B4C56CA58287}" destId="{33865ADB-EBB6-4BA0-8F97-AD66B14CCB64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865ADB-EBB6-4BA0-8F97-AD66B14CCB64}">
      <dsp:nvSpPr>
        <dsp:cNvPr id="0" name=""/>
        <dsp:cNvSpPr/>
      </dsp:nvSpPr>
      <dsp:spPr>
        <a:xfrm>
          <a:off x="0" y="1371603"/>
          <a:ext cx="6096000" cy="10566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err="1" smtClean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সড়ক</a:t>
          </a:r>
          <a:r>
            <a:rPr lang="bn-IN" sz="4400" kern="12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 দুর্ঘটনা</a:t>
          </a:r>
          <a:endParaRPr lang="en-US" sz="4400" kern="1200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sp:txBody>
      <dsp:txXfrm>
        <a:off x="51583" y="1423186"/>
        <a:ext cx="5992834" cy="953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OEL\Desktop\internet pic file\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8699290" cy="647700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9" name="Oval 8"/>
          <p:cNvSpPr/>
          <p:nvPr/>
        </p:nvSpPr>
        <p:spPr>
          <a:xfrm>
            <a:off x="2743200" y="4419600"/>
            <a:ext cx="3505200" cy="18288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077200" cy="990600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3962400" cy="914400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ctr"/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</a:t>
            </a:r>
            <a:r>
              <a:rPr lang="bn-IN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িক্ষক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67000"/>
            <a:ext cx="4038600" cy="3886199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তোবা ইয়াসমিন</a:t>
            </a:r>
          </a:p>
          <a:p>
            <a:pPr algn="ctr">
              <a:buNone/>
            </a:pP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>
              <a:buNone/>
            </a:pP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হাত্রাপাড়া উচ্চ বিদ্যালয়</a:t>
            </a:r>
          </a:p>
          <a:p>
            <a:pPr algn="ctr">
              <a:buNone/>
            </a:pP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করিমগঞ্জ,কিশোরগঞ্জ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400" y="1447800"/>
            <a:ext cx="3810000" cy="914400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ctr"/>
            <a:r>
              <a:rPr lang="bn-IN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667000"/>
            <a:ext cx="4038599" cy="3886200"/>
          </a:xfrm>
          <a:solidFill>
            <a:srgbClr val="92D050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bn-IN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নবম</a:t>
            </a:r>
          </a:p>
          <a:p>
            <a:pPr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বিষয়ঃ বাংলাদেশ ও বিশ্ব পরিচয়</a:t>
            </a:r>
          </a:p>
          <a:p>
            <a:pPr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অধ্যায়ঃ পনের</a:t>
            </a:r>
          </a:p>
          <a:p>
            <a:pPr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সময়ঃ ৫০ মিনিট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755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\Desktop\net pic\images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1" y="152400"/>
            <a:ext cx="8686800" cy="655319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="" xmlns:p14="http://schemas.microsoft.com/office/powerpoint/2010/main" val="256387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="" xmlns:p14="http://schemas.microsoft.com/office/powerpoint/2010/main" val="1545741686"/>
              </p:ext>
            </p:extLst>
          </p:nvPr>
        </p:nvGraphicFramePr>
        <p:xfrm>
          <a:off x="1066800" y="762000"/>
          <a:ext cx="6705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1082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001000" cy="990600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en-US" sz="6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001000" cy="4525963"/>
          </a:xfrm>
          <a:noFill/>
        </p:spPr>
        <p:txBody>
          <a:bodyPr>
            <a:noAutofit/>
          </a:bodyPr>
          <a:lstStyle/>
          <a:p>
            <a:pPr>
              <a:buNone/>
            </a:pP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১। সড়ক দুর্ঘটনার কারণ বলতে পারবে </a:t>
            </a:r>
            <a:r>
              <a:rPr lang="bn-IN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।সড়ক দুর্ঘটনার প্রভাব ব্যাখ্যা করতে পারবে </a:t>
            </a:r>
            <a:r>
              <a:rPr lang="bn-IN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48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514350" indent="-514350">
              <a:buNone/>
            </a:pP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৩।দুর্ঘটনা মুক্ত বা নিরাপদ সড়ক করার উপায় এবং দুর্ঘটনা হ্রাসের পদক্ষেপ বর্ণনা করতে পারবে।</a:t>
            </a:r>
            <a:endParaRPr lang="en-US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\Desktop\net pic\images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228600"/>
            <a:ext cx="4419599" cy="6400800"/>
          </a:xfrm>
          <a:prstGeom prst="rect">
            <a:avLst/>
          </a:prstGeom>
          <a:noFill/>
        </p:spPr>
      </p:pic>
      <p:pic>
        <p:nvPicPr>
          <p:cNvPr id="1027" name="Picture 3" descr="C:\Users\DOEL\Desktop\net pic\images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28600"/>
            <a:ext cx="3886199" cy="64007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8" name="Packager Shell Object" showAsIcon="1" r:id="rId3" imgW="914400" imgH="771525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DOEL\Desktop\net pic\images9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57200"/>
            <a:ext cx="4546717" cy="5867400"/>
          </a:xfrm>
          <a:prstGeom prst="rect">
            <a:avLst/>
          </a:prstGeom>
          <a:noFill/>
        </p:spPr>
      </p:pic>
      <p:pic>
        <p:nvPicPr>
          <p:cNvPr id="2053" name="Picture 5" descr="C:\Users\DOEL\Desktop\net pic\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1" y="457200"/>
            <a:ext cx="3962400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\Desktop\net pic\images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609600"/>
            <a:ext cx="7807798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\Desktop\net pic\images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4572000" cy="6400800"/>
          </a:xfrm>
          <a:prstGeom prst="rect">
            <a:avLst/>
          </a:prstGeom>
          <a:noFill/>
          <a:effectLst>
            <a:glow rad="228600">
              <a:schemeClr val="bg1">
                <a:alpha val="40000"/>
              </a:schemeClr>
            </a:glow>
          </a:effectLst>
        </p:spPr>
      </p:pic>
      <p:pic>
        <p:nvPicPr>
          <p:cNvPr id="21506" name="Picture 2" descr="C:\Users\DOEL\Desktop\net pic\images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28600"/>
            <a:ext cx="4114800" cy="6400800"/>
          </a:xfrm>
          <a:prstGeom prst="rect">
            <a:avLst/>
          </a:prstGeom>
          <a:noFill/>
          <a:effectLst>
            <a:glow rad="228600">
              <a:schemeClr val="bg2"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DOEL\Desktop\net pic\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04800"/>
            <a:ext cx="4343400" cy="6172200"/>
          </a:xfrm>
          <a:prstGeom prst="rect">
            <a:avLst/>
          </a:prstGeom>
          <a:noFill/>
        </p:spPr>
      </p:pic>
      <p:pic>
        <p:nvPicPr>
          <p:cNvPr id="22531" name="Picture 3" descr="C:\Users\DOEL\Desktop\net pic\images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"/>
            <a:ext cx="4191000" cy="61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>
              <a:buNone/>
            </a:pP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 কি পদক্ষেপ গ্রহণ করলে সড়ক দুর্ঘটনা হ্রাস পাবে তার একটি</a:t>
            </a:r>
          </a:p>
          <a:p>
            <a:pPr>
              <a:buNone/>
            </a:pP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তালিকা তৈরী কর ।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153400" cy="1143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1371600" lvl="3" indent="0">
              <a:buNone/>
            </a:pPr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সড়ক দুর্ঘটনার ৫টি কারণ বল।</a:t>
            </a:r>
          </a:p>
          <a:p>
            <a:pPr marL="0" indent="0" algn="ctr">
              <a:buNone/>
            </a:pPr>
            <a:r>
              <a:rPr lang="bn-IN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সড়ক </a:t>
            </a:r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দুর্ঘটনা মুক্ত </a:t>
            </a:r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রাখার ৩টি উপায় বল।</a:t>
            </a:r>
          </a:p>
          <a:p>
            <a:pPr marL="0" indent="0" algn="ctr">
              <a:buNone/>
            </a:pPr>
            <a:r>
              <a:rPr lang="bn-IN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নিরাপদ চলাচলের জন্য আমাদের যা করা উচিত এ সম্পর্কে বল।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990600" y="1849314"/>
            <a:ext cx="533400" cy="741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>
                <a:solidFill>
                  <a:srgbClr val="002060"/>
                </a:solidFill>
              </a:rPr>
              <a:t>১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049215" y="2895600"/>
            <a:ext cx="474785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>
                <a:solidFill>
                  <a:srgbClr val="002060"/>
                </a:solidFill>
              </a:rPr>
              <a:t>২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28700" y="4513384"/>
            <a:ext cx="457200" cy="7444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>
                <a:solidFill>
                  <a:srgbClr val="002060"/>
                </a:solidFill>
              </a:rPr>
              <a:t>৩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162800" cy="16002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590800"/>
            <a:ext cx="7086600" cy="3657600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সড়ক দুর্ঘটনা রোধের পদক্ষেপ গুলো বিশ্লেষণ কর।</a:t>
            </a:r>
          </a:p>
          <a:p>
            <a:pPr marL="0" indent="0" algn="ctr">
              <a:buNone/>
            </a:pPr>
            <a:endParaRPr lang="en-US" sz="7200" dirty="0"/>
          </a:p>
        </p:txBody>
      </p:sp>
    </p:spTree>
    <p:extLst>
      <p:ext uri="{BB962C8B-B14F-4D97-AF65-F5344CB8AC3E}">
        <p14:creationId xmlns="" xmlns:p14="http://schemas.microsoft.com/office/powerpoint/2010/main" val="260732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\Desktop\net pic\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533400"/>
            <a:ext cx="7543800" cy="44196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19200" y="5515708"/>
            <a:ext cx="6400800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850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122</Words>
  <Application>Microsoft Office PowerPoint</Application>
  <PresentationFormat>On-screen Show (4:3)</PresentationFormat>
  <Paragraphs>30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Package</vt:lpstr>
      <vt:lpstr>Slide 1</vt:lpstr>
      <vt:lpstr>পরিচিতি</vt:lpstr>
      <vt:lpstr>Slide 3</vt:lpstr>
      <vt:lpstr>Slide 4</vt:lpstr>
      <vt:lpstr>শিখনফল</vt:lpstr>
      <vt:lpstr>Slide 6</vt:lpstr>
      <vt:lpstr>Slide 7</vt:lpstr>
      <vt:lpstr>Slide 8</vt:lpstr>
      <vt:lpstr>Slide 9</vt:lpstr>
      <vt:lpstr>Slide 10</vt:lpstr>
      <vt:lpstr>Slide 11</vt:lpstr>
      <vt:lpstr>দলীয় কাজ</vt:lpstr>
      <vt:lpstr>মূল্যায়ণ</vt:lpstr>
      <vt:lpstr>বাড়ির কাজ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TSS</dc:creator>
  <cp:lastModifiedBy>TSS</cp:lastModifiedBy>
  <cp:revision>92</cp:revision>
  <dcterms:created xsi:type="dcterms:W3CDTF">2006-08-16T00:00:00Z</dcterms:created>
  <dcterms:modified xsi:type="dcterms:W3CDTF">2014-01-22T04:44:49Z</dcterms:modified>
</cp:coreProperties>
</file>