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72" r:id="rId4"/>
    <p:sldId id="277" r:id="rId5"/>
    <p:sldId id="278" r:id="rId6"/>
    <p:sldId id="269" r:id="rId7"/>
    <p:sldId id="279" r:id="rId8"/>
    <p:sldId id="276" r:id="rId9"/>
    <p:sldId id="280" r:id="rId10"/>
    <p:sldId id="264" r:id="rId11"/>
    <p:sldId id="265" r:id="rId12"/>
    <p:sldId id="266" r:id="rId13"/>
    <p:sldId id="270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9" autoAdjust="0"/>
    <p:restoredTop sz="77937" autoAdjust="0"/>
  </p:normalViewPr>
  <p:slideViewPr>
    <p:cSldViewPr>
      <p:cViewPr varScale="1">
        <p:scale>
          <a:sx n="54" d="100"/>
          <a:sy n="5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39BF3-3C83-41FF-8016-AB3C87607060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1CC10-2758-44CE-90AE-A0763446B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346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381000"/>
            <a:ext cx="9144000" cy="22159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1" y="1638300"/>
            <a:ext cx="9143999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10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922867"/>
            <a:ext cx="9144000" cy="2062103"/>
          </a:xfrm>
          <a:prstGeom prst="rect">
            <a:avLst/>
          </a:prstGeom>
          <a:solidFill>
            <a:srgbClr val="00B0F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শিক্ষক পরিচিতি                       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শ্রেণী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নবম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জাহানারা ফেরদৌসী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          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বিষয়-বাংলাদেশ ওবিশ্বপরিচয়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সহকারী  শিক্ষক                              অধ্যয়-তৃতীয়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জামিরা বডই তাইর  উচ্চ  বিদ্যালয় ।     সময়-৪৫ মিনিট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51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DIS\Desktop\01-mother-and-chi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88" y="381001"/>
            <a:ext cx="7957912" cy="590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37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701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56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219198"/>
            <a:ext cx="7772400" cy="3046988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সামাজিকীকরণ  প্রক্রিয়া</a:t>
            </a:r>
            <a:endParaRPr lang="en-US" sz="9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55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09800"/>
            <a:ext cx="8229600" cy="4267200"/>
          </a:xfrm>
          <a:solidFill>
            <a:srgbClr val="FFC000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১। সামাজিকীকরণের ধারনা ব্যাখ্যা করতে  পারবে ।</a:t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dirty="0"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সামাজিকীকরণের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ঊপাদান গুলোর নাম লিখতে পারবে।</a:t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dirty="0">
                <a:latin typeface="NikoshBAN" pitchFamily="2" charset="0"/>
                <a:cs typeface="NikoshBAN" pitchFamily="2" charset="0"/>
              </a:rPr>
              <a:t>৩।সামাজিক মূল্যবোধ কী তা ব্যাখ্যা করতে পারবে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04799" y="381000"/>
            <a:ext cx="8077201" cy="1295400"/>
          </a:xfrm>
          <a:solidFill>
            <a:srgbClr val="FFC000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31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DIS\Desktop\uyghur-school-ham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80772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63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762000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10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DIS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871104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53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5170646"/>
          </a:xfrm>
          <a:prstGeom prst="rect">
            <a:avLst/>
          </a:prstGeom>
          <a:solidFill>
            <a:schemeClr val="accent6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দলীয় কাজ</a:t>
            </a:r>
          </a:p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সামাজিক পরিবেশের সাংস্কৃতিক উপাদান চিহ্নিত কর এবং ব্যক্তি জীবনে এর প্রভাবসমূহের একটি ছক তৈরী কর।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7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77492"/>
            <a:ext cx="7239000" cy="415498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১।গণমাধ্যম কী?</a:t>
            </a:r>
          </a:p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২।সামাজিক মূল্যবোধ কী? </a:t>
            </a:r>
          </a:p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৩।সামাজিকীকরণের উপাদান গুলোর নাম কী?</a:t>
            </a:r>
          </a:p>
        </p:txBody>
      </p:sp>
    </p:spTree>
    <p:extLst>
      <p:ext uri="{BB962C8B-B14F-4D97-AF65-F5344CB8AC3E}">
        <p14:creationId xmlns:p14="http://schemas.microsoft.com/office/powerpoint/2010/main" val="324726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399" y="1066798"/>
            <a:ext cx="8077201" cy="230832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                বাড়ীর কাজ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ব্যক্তি জীবনে সামাজিকীকরণের উপাদান সমূহের প্রভাব চিহ্নিত কর।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56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-762000"/>
            <a:ext cx="9525000" cy="7620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42999" y="1981200"/>
            <a:ext cx="617220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99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89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274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82</Words>
  <Application>Microsoft Office PowerPoint</Application>
  <PresentationFormat>On-screen Show (4:3)</PresentationFormat>
  <Paragraphs>16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১। সামাজিকীকরণের ধারনা ব্যাখ্যা করতে  পারবে । ২।সামাজিকীকরণের ঊপাদান গুলোর নাম লিখতে পারবে। ৩।সামাজিক মূল্যবোধ কী তা ব্যাখ্যা করতে পারবে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EDIS</dc:creator>
  <cp:lastModifiedBy>EDIS</cp:lastModifiedBy>
  <cp:revision>65</cp:revision>
  <dcterms:created xsi:type="dcterms:W3CDTF">2006-08-16T00:00:00Z</dcterms:created>
  <dcterms:modified xsi:type="dcterms:W3CDTF">2014-01-22T03:24:10Z</dcterms:modified>
</cp:coreProperties>
</file>