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3" r:id="rId4"/>
    <p:sldId id="266" r:id="rId5"/>
    <p:sldId id="258" r:id="rId6"/>
    <p:sldId id="260" r:id="rId7"/>
    <p:sldId id="268" r:id="rId8"/>
    <p:sldId id="262" r:id="rId9"/>
    <p:sldId id="261" r:id="rId10"/>
    <p:sldId id="264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CB82DD7-38E7-41B4-BB9E-9718B7B29FA0}">
          <p14:sldIdLst>
            <p14:sldId id="256"/>
            <p14:sldId id="257"/>
            <p14:sldId id="263"/>
            <p14:sldId id="266"/>
            <p14:sldId id="258"/>
            <p14:sldId id="260"/>
            <p14:sldId id="268"/>
            <p14:sldId id="262"/>
            <p14:sldId id="261"/>
            <p14:sldId id="264"/>
            <p14:sldId id="265"/>
          </p14:sldIdLst>
        </p14:section>
        <p14:section name="Untitled Section" id="{8D23CA08-0FC9-4BFD-8E4B-4A161BB1DD4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269A2C"/>
    <a:srgbClr val="66FF66"/>
    <a:srgbClr val="0094C8"/>
    <a:srgbClr val="20905B"/>
    <a:srgbClr val="18905A"/>
    <a:srgbClr val="41CB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87" autoAdjust="0"/>
    <p:restoredTop sz="94671" autoAdjust="0"/>
  </p:normalViewPr>
  <p:slideViewPr>
    <p:cSldViewPr>
      <p:cViewPr varScale="1">
        <p:scale>
          <a:sx n="62" d="100"/>
          <a:sy n="62" d="100"/>
        </p:scale>
        <p:origin x="72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6358C4-BDA8-4E45-9522-616DA7E83FAE}" type="datetimeFigureOut">
              <a:rPr lang="en-US" smtClean="0"/>
              <a:t>1/22/2014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73642-0311-4EB8-965D-B44F425BE9B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943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73642-0311-4EB8-965D-B44F425BE9B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85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73642-0311-4EB8-965D-B44F425BE9B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10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73642-0311-4EB8-965D-B44F425BE9B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23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73642-0311-4EB8-965D-B44F425BE9B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74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52400" y="200561"/>
            <a:ext cx="8305800" cy="246643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9525" y="0"/>
            <a:ext cx="9134475" cy="2667001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84476" y="-143575"/>
            <a:ext cx="6858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50" name="Picture 2" descr="C:\Users\user\Desktop\New folder (5)\p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6" y="2667002"/>
            <a:ext cx="9134474" cy="419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86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1924050"/>
          </a:xfrm>
        </p:spPr>
        <p:txBody>
          <a:bodyPr>
            <a:normAutofit/>
          </a:bodyPr>
          <a:lstStyle/>
          <a:p>
            <a:endParaRPr lang="en-US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640" y="3790043"/>
            <a:ext cx="4344988" cy="2895600"/>
          </a:xfrm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bn-BD" sz="65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মিজানুর রহমান </a:t>
            </a:r>
            <a:r>
              <a:rPr lang="bn-BD" sz="3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r"/>
            <a:r>
              <a:rPr lang="bn-BD" sz="3100" b="1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(সহকারি শিক্ষক )</a:t>
            </a:r>
          </a:p>
          <a:p>
            <a:r>
              <a:rPr lang="bn-BD" sz="4100" b="1" dirty="0" smtClean="0">
                <a:solidFill>
                  <a:srgbClr val="269A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হালগড়া রাহেলা মেমোরিয়াল </a:t>
            </a:r>
            <a:r>
              <a:rPr lang="bn-BD" sz="3600" b="1" dirty="0" smtClean="0">
                <a:solidFill>
                  <a:srgbClr val="269A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উচ্চ বিদ্যালয়, </a:t>
            </a:r>
          </a:p>
          <a:p>
            <a:r>
              <a:rPr lang="bn-BD" sz="4200" b="1" dirty="0" smtClean="0">
                <a:solidFill>
                  <a:srgbClr val="0094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শ্রীবরদী, শেরপুর ।</a:t>
            </a:r>
            <a:endParaRPr lang="en-US" sz="4200" b="1" dirty="0">
              <a:solidFill>
                <a:srgbClr val="0094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82886" y="3810000"/>
            <a:ext cx="4419600" cy="2895600"/>
          </a:xfrm>
          <a:ln w="76200"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bn-BD" sz="7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- নবম ।</a:t>
            </a:r>
            <a:endParaRPr lang="bn-BD" sz="7100" b="1" dirty="0" smtClean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4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বিষয়-জীব বিজ্ঞান ।</a:t>
            </a:r>
          </a:p>
          <a:p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 – ১</a:t>
            </a:r>
            <a:r>
              <a:rPr lang="en-US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BD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(জীবের প্রজনন)।</a:t>
            </a:r>
          </a:p>
          <a:p>
            <a:r>
              <a:rPr lang="bn-BD" sz="43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 – ৪০ মিনিট ।</a:t>
            </a:r>
            <a:endParaRPr lang="en-US" sz="43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152400"/>
            <a:ext cx="9144000" cy="2133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504950" y="35004"/>
            <a:ext cx="6134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138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85058" y="2365828"/>
            <a:ext cx="4020457" cy="1349563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4813" y="2607395"/>
            <a:ext cx="24202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4760686" y="2365828"/>
            <a:ext cx="3962400" cy="1349563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b="1" dirty="0"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362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10" grpId="0" animBg="1"/>
      <p:bldP spid="1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3199"/>
            <a:ext cx="4572000" cy="3262517"/>
          </a:xfrm>
          <a:prstGeom prst="rect">
            <a:avLst/>
          </a:prstGeom>
          <a:solidFill>
            <a:schemeClr val="accent3"/>
          </a:solidFill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1" y="203199"/>
            <a:ext cx="4267199" cy="32625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465717"/>
            <a:ext cx="4572000" cy="32398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031" y="3465717"/>
            <a:ext cx="4263569" cy="3239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2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5162284"/>
            <a:ext cx="83711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96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ফুলের বিভিন্ন অংশ  </a:t>
            </a:r>
            <a:endParaRPr lang="en-US" sz="9600" b="1" dirty="0">
              <a:solidFill>
                <a:srgbClr val="00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" r="60333"/>
          <a:stretch/>
        </p:blipFill>
        <p:spPr>
          <a:xfrm>
            <a:off x="1061469" y="78012"/>
            <a:ext cx="6945620" cy="5124477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4559300" y="442415"/>
            <a:ext cx="1957696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195015" y="1145822"/>
            <a:ext cx="0" cy="30197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800792" y="1433561"/>
            <a:ext cx="6858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149110" y="2561082"/>
            <a:ext cx="393939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2034653" y="3481448"/>
            <a:ext cx="1866900" cy="2286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055059" y="1600200"/>
            <a:ext cx="6096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475863" y="2026440"/>
            <a:ext cx="992875" cy="23555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705600" y="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6296168" y="7245"/>
            <a:ext cx="1959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গর্ভমুন্ড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249072" y="2269206"/>
            <a:ext cx="17253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পাপড়ি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11605" y="1014315"/>
            <a:ext cx="23405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গর্ভদণ্ড</a:t>
            </a:r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62800" y="1853708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গর্ভাশয়</a:t>
            </a:r>
            <a:endParaRPr lang="en-US" sz="4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-26157" y="1124634"/>
            <a:ext cx="2063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পুংকেশর</a:t>
            </a:r>
            <a:r>
              <a:rPr lang="bn-BD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-101650" y="1522147"/>
            <a:ext cx="22453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ডিম্বক</a:t>
            </a:r>
            <a:endParaRPr lang="en-US" sz="5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-219715" y="2791420"/>
            <a:ext cx="2562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বৃতি</a:t>
            </a:r>
            <a:endParaRPr lang="en-US" sz="48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-23032" y="3481448"/>
            <a:ext cx="2169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পুস্পাক্ষ</a:t>
            </a:r>
            <a:r>
              <a:rPr lang="bn-BD" sz="4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794" y="425777"/>
            <a:ext cx="1601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গর্ভনালি</a:t>
            </a:r>
            <a:endParaRPr lang="en-US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H="1">
            <a:off x="1476233" y="800100"/>
            <a:ext cx="1265544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65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9" grpId="0"/>
      <p:bldP spid="41" grpId="0"/>
      <p:bldP spid="42" grpId="0"/>
      <p:bldP spid="43" grpId="0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2657" y="1143000"/>
            <a:ext cx="8984343" cy="457200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3028" y="1759312"/>
            <a:ext cx="84836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ফুলওফুলের বিভিন্নঅংশ</a:t>
            </a:r>
            <a:endParaRPr lang="en-US" sz="11500" b="1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90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30629" y="2362200"/>
            <a:ext cx="901337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269A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400" b="1" dirty="0" smtClean="0">
                <a:solidFill>
                  <a:srgbClr val="269A2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প্রজননের ধারনা ও গুরুত্ব ব্যাখ্যা করতে পারবে ।</a:t>
            </a:r>
          </a:p>
          <a:p>
            <a:endParaRPr lang="en-US" sz="44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ফুলের বিভিন্ন অংশ ও তাদের কাজ বলতে পারবে ।</a:t>
            </a:r>
          </a:p>
          <a:p>
            <a:r>
              <a:rPr lang="bn-BD" sz="4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4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ফুলের পরাগায়ন ব্যাখ্যা করতে পারবে । </a:t>
            </a:r>
          </a:p>
        </p:txBody>
      </p:sp>
      <p:sp>
        <p:nvSpPr>
          <p:cNvPr id="2" name="Oval 1"/>
          <p:cNvSpPr/>
          <p:nvPr/>
        </p:nvSpPr>
        <p:spPr>
          <a:xfrm>
            <a:off x="457200" y="152401"/>
            <a:ext cx="8382000" cy="1524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638300" y="14123"/>
            <a:ext cx="6019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115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87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18" r="53757"/>
          <a:stretch/>
        </p:blipFill>
        <p:spPr>
          <a:xfrm>
            <a:off x="814387" y="0"/>
            <a:ext cx="4343400" cy="5181600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>
            <a:off x="4419600" y="1295400"/>
            <a:ext cx="17526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343400" y="2705100"/>
            <a:ext cx="14478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3962400" y="3429000"/>
            <a:ext cx="18288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791200" y="2662237"/>
            <a:ext cx="0" cy="76676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791200" y="3039255"/>
            <a:ext cx="228600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96025" y="910679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পরপরাগায়ান</a:t>
            </a:r>
            <a:r>
              <a:rPr lang="bn-BD" sz="2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96025" y="2895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72200" y="256123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 পরাগায়ান 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66800" y="4970502"/>
            <a:ext cx="731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 পরাগায়ন ও পরপরাগায়ন</a:t>
            </a:r>
            <a:endParaRPr lang="en-US" sz="6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228600" y="4724400"/>
            <a:ext cx="8763000" cy="1600200"/>
          </a:xfrm>
          <a:prstGeom prst="ellipse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14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800100" y="669877"/>
            <a:ext cx="7543800" cy="2286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8490" y="881853"/>
            <a:ext cx="672701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15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52400" y="3276599"/>
            <a:ext cx="8839200" cy="3410367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8281" y="3581398"/>
            <a:ext cx="88392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b="1" dirty="0" smtClean="0">
                <a:solidFill>
                  <a:srgbClr val="66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ফুল নিয়ে ব্য্যবচ্ছেদ করে খাতায় লিখে রাখ । </a:t>
            </a:r>
            <a:endParaRPr lang="en-US" sz="8800" b="1" dirty="0">
              <a:solidFill>
                <a:srgbClr val="66FF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79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152400"/>
            <a:ext cx="9144000" cy="152399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866900" y="473025"/>
            <a:ext cx="518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বৃতি কী ?</a:t>
            </a:r>
          </a:p>
        </p:txBody>
      </p:sp>
      <p:sp>
        <p:nvSpPr>
          <p:cNvPr id="5" name="Oval 4"/>
          <p:cNvSpPr/>
          <p:nvPr/>
        </p:nvSpPr>
        <p:spPr>
          <a:xfrm>
            <a:off x="0" y="2057400"/>
            <a:ext cx="9067800" cy="135255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148" y="3733800"/>
            <a:ext cx="9010651" cy="121920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7149" y="5314950"/>
            <a:ext cx="9144000" cy="1447800"/>
          </a:xfrm>
          <a:prstGeom prst="ellipse">
            <a:avLst/>
          </a:prstGeom>
          <a:blipFill>
            <a:blip r:embed="rId5"/>
            <a:tile tx="0" ty="0" sx="100000" sy="100000" flip="none" algn="tl"/>
          </a:blip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flipH="1">
            <a:off x="1123949" y="22098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 বা পাঁপড়ি কী?  </a:t>
            </a:r>
            <a:endParaRPr lang="en-US" sz="8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0600" y="3881735"/>
            <a:ext cx="670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যৌন প্রজনন কাকে বলে ? </a:t>
            </a:r>
            <a:endParaRPr lang="en-US" sz="60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5684907"/>
            <a:ext cx="7467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পুং ও স্ত্রীকেশরের মিলনে কী হয়?</a:t>
            </a:r>
            <a:endParaRPr lang="en-US" sz="5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35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Alternate Process 11"/>
          <p:cNvSpPr/>
          <p:nvPr/>
        </p:nvSpPr>
        <p:spPr>
          <a:xfrm>
            <a:off x="609600" y="720969"/>
            <a:ext cx="7924800" cy="5486400"/>
          </a:xfrm>
          <a:prstGeom prst="flowChartAlternateProcess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15462" y="2057400"/>
            <a:ext cx="7543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পরপরাগায়নের  একটি চিত্র আঁকবে।  </a:t>
            </a:r>
            <a:endParaRPr lang="en-US" sz="96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46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4267200"/>
            <a:ext cx="746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7-Point Star 5"/>
          <p:cNvSpPr/>
          <p:nvPr/>
        </p:nvSpPr>
        <p:spPr>
          <a:xfrm>
            <a:off x="76200" y="0"/>
            <a:ext cx="8991600" cy="6705600"/>
          </a:xfrm>
          <a:prstGeom prst="star7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447800" y="1976954"/>
            <a:ext cx="6248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99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BD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solidFill>
                <a:schemeClr val="accent5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33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1204</TotalTime>
  <Words>135</Words>
  <Application>Microsoft Office PowerPoint</Application>
  <PresentationFormat>On-screen Show (4:3)</PresentationFormat>
  <Paragraphs>46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DOEL</cp:lastModifiedBy>
  <cp:revision>130</cp:revision>
  <dcterms:created xsi:type="dcterms:W3CDTF">2006-08-16T00:00:00Z</dcterms:created>
  <dcterms:modified xsi:type="dcterms:W3CDTF">2014-01-22T09:55:32Z</dcterms:modified>
</cp:coreProperties>
</file>