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7FFE9-AA59-44BE-BADD-9B4CDEEE6073}" type="datetimeFigureOut">
              <a:rPr lang="en-US" smtClean="0"/>
              <a:t>21-Jan-14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42B46-00FF-42E6-A89F-444634298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5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42B46-00FF-42E6-A89F-4446342983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66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42B46-00FF-42E6-A89F-4446342983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57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52400"/>
            <a:ext cx="5486400" cy="264687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 smtClean="0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b="1" dirty="0">
              <a:solidFill>
                <a:schemeClr val="accent3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99278"/>
            <a:ext cx="5486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5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b="1" u="sng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9600" b="1" u="sng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4040188" cy="63976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bn-BD" sz="4800" dirty="0" smtClean="0">
                <a:solidFill>
                  <a:schemeClr val="accent6"/>
                </a:solidFill>
              </a:rPr>
              <a:t>শিক্ষক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048000"/>
            <a:ext cx="4040188" cy="3951288"/>
          </a:xfrm>
        </p:spPr>
        <p:txBody>
          <a:bodyPr/>
          <a:lstStyle/>
          <a:p>
            <a:r>
              <a:rPr lang="bn-BD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নুরে আলম                                   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(সহকারী প্রধান শিক্ষক)</a:t>
            </a:r>
          </a:p>
          <a:p>
            <a:r>
              <a:rPr lang="bn-BD" sz="36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বেনুয়ার চর এম এইচ উচ্চ বিদ্যালয় । 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981200"/>
            <a:ext cx="4041775" cy="914400"/>
          </a:xfrm>
        </p:spPr>
        <p:txBody>
          <a:bodyPr>
            <a:noAutofit/>
          </a:bodyPr>
          <a:lstStyle/>
          <a:p>
            <a:pPr algn="ctr"/>
            <a:r>
              <a:rPr lang="bn-BD" sz="4400" dirty="0">
                <a:solidFill>
                  <a:schemeClr val="accent2">
                    <a:lumMod val="75000"/>
                  </a:schemeClr>
                </a:solidFill>
              </a:rPr>
              <a:t>পাঠ</a:t>
            </a:r>
            <a:r>
              <a:rPr lang="en-US" sz="4400" dirty="0"/>
              <a:t/>
            </a:r>
            <a:br>
              <a:rPr lang="en-US" sz="4400" dirty="0"/>
            </a:br>
            <a:endParaRPr lang="en-US" sz="105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3048000"/>
            <a:ext cx="4041775" cy="3951288"/>
          </a:xfrm>
        </p:spPr>
        <p:txBody>
          <a:bodyPr/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শ্রেণীঃ- নবম</a:t>
            </a:r>
          </a:p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বিষয়ঃ-গণিত</a:t>
            </a:r>
          </a:p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অধ্যায়ঃ-১৬(পরিমিতি)</a:t>
            </a:r>
          </a:p>
          <a:p>
            <a:r>
              <a:rPr lang="bn-BD" sz="3600" b="1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সময়ঃ-৪০ মিনি</a:t>
            </a:r>
            <a:r>
              <a:rPr lang="bn-BD" sz="3600" b="1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</a:p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83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95300" y="2219325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495300" y="771525"/>
            <a:ext cx="118110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76400" y="771527"/>
            <a:ext cx="110490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76400" y="771525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05200" y="762000"/>
            <a:ext cx="0" cy="1457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505200" y="762000"/>
            <a:ext cx="1447800" cy="1457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505200" y="2219325"/>
            <a:ext cx="14478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be 18"/>
          <p:cNvSpPr/>
          <p:nvPr/>
        </p:nvSpPr>
        <p:spPr>
          <a:xfrm>
            <a:off x="5257800" y="761999"/>
            <a:ext cx="1676400" cy="1457327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517542" y="39266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152400" y="221932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2817751" y="219016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1552575" y="2245761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3429000" y="489466"/>
            <a:ext cx="260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3368965" y="224576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4876800" y="224576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5" grpId="0"/>
      <p:bldP spid="57" grpId="0"/>
      <p:bldP spid="58" grpId="0"/>
      <p:bldP spid="59" grpId="0"/>
      <p:bldP spid="60" grpId="0"/>
      <p:bldP spid="64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2510" y="2590800"/>
            <a:ext cx="662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ত্রিভূজ, ঘণকের সূত্রাবলী সম্পর্কে আলোচনা।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635" y="533400"/>
            <a:ext cx="6781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ঘোষণা </a:t>
            </a:r>
            <a:endParaRPr lang="en-US" sz="115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133600"/>
            <a:ext cx="7696200" cy="1470025"/>
          </a:xfrm>
        </p:spPr>
        <p:txBody>
          <a:bodyPr>
            <a:normAutofit/>
          </a:bodyPr>
          <a:lstStyle/>
          <a:p>
            <a:r>
              <a:rPr lang="bn-BD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8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b="1" dirty="0" smtClean="0">
                <a:solidFill>
                  <a:srgbClr val="0070C0"/>
                </a:solidFill>
              </a:rPr>
              <a:t>ত্রিভূজ ও ঘনক সম্পর্কিত সূত্র প্রয়োগ করে সমস্যা সমাধান করতে পারবে ।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06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>
            <a:off x="3267075" y="609600"/>
            <a:ext cx="2209800" cy="2819400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9539" y="240268"/>
            <a:ext cx="57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8469" y="3438525"/>
            <a:ext cx="688181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00687" y="3406259"/>
            <a:ext cx="54292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981200" y="4486275"/>
            <a:ext cx="247650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05025" y="4296843"/>
            <a:ext cx="150178" cy="198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981200" y="4296843"/>
            <a:ext cx="123825" cy="189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219200" y="4211657"/>
            <a:ext cx="77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smtClean="0"/>
              <a:t>            	</a:t>
            </a:r>
            <a:r>
              <a:rPr lang="en-US" sz="2800" dirty="0" smtClean="0">
                <a:solidFill>
                  <a:srgbClr val="00B050"/>
                </a:solidFill>
              </a:rPr>
              <a:t>ABC 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ক্ষেত্রফল 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¼×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 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উচ্চতা) বর্গ একক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          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¼×a×b </a:t>
            </a:r>
            <a:r>
              <a:rPr lang="bn-BD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(বর্গ একক)</a:t>
            </a:r>
          </a:p>
          <a:p>
            <a:endParaRPr lang="bn-BD" sz="1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2988469" y="190500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14800" y="33967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7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09600"/>
            <a:ext cx="82296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সমকোণী ত্রিভূজের ভূমি,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সেঃ মিঃ এবং উচ্চতা 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BD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সেঃ মিঃ হলে ত্রিভূজের ক্ষেত্রফল কত?</a:t>
            </a:r>
          </a:p>
          <a:p>
            <a:endParaRPr lang="bn-BD" sz="2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 মনেকরি, ত্রিভূজের ভূমি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=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সেঃ মিঃ</a:t>
            </a:r>
            <a:r>
              <a:rPr lang="bn-BD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উচ্চতা 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b=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সেঃ মিঃ</a:t>
            </a: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4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জানি, ত্রিভূজের ক্ষেত্রফল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=¼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উচ্চতা) বর্গ একক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          =¼×a×b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বর্গ সেঃ মিঃ 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=¼×(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5×4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বর্গ সেঃ মিঃ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=¼×20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সেঃ মিঃ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=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১০বর্গ সেঃ মিঃ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ঘণকের সূত্র, ঘণকের দৈর্ঘ্য=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প্রস্থ=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b,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উচ্চতা =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c,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একক হলে ঘণকের আয়তন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abc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ঘণ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000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2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700" y="914400"/>
            <a:ext cx="6400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 </a:t>
            </a:r>
            <a:endParaRPr lang="en-US" sz="13800" b="1" dirty="0">
              <a:solidFill>
                <a:schemeClr val="accent3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8175" y="38100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ঘণকের দৈর্ঘ 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a=5</a:t>
            </a: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সেঃ মিঃ , প্রস্থ 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b=3</a:t>
            </a: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সেঃ মিঃ এবং উচ্চতা 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c=2 </a:t>
            </a: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সেঃ মিঃ হলে ঘণকের আয়তন কত?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371600"/>
            <a:ext cx="495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20" y="3954780"/>
            <a:ext cx="100911" cy="30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3027938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সমকোণী ত্রিভূজের সমকোণ সংলগ্ন বাহুদ্বয়ের দৈর্ঘ্য যথাক্রমে ৬সেঃ মিঃ ও ৮সেঃমিঃ হলে এর ক্ষেত্রফল নির্ণয় কর ।</a:t>
            </a:r>
            <a:endParaRPr lang="en-US" sz="3200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85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6400800" cy="451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4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141</Words>
  <Application>Microsoft Office PowerPoint</Application>
  <PresentationFormat>On-screen Show (4:3)</PresentationFormat>
  <Paragraphs>49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পরিচিতি </vt:lpstr>
      <vt:lpstr>PowerPoint Presentation</vt:lpstr>
      <vt:lpstr>PowerPoint Presentation</vt:lpstr>
      <vt:lpstr>শিখন ফল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51</cp:revision>
  <dcterms:created xsi:type="dcterms:W3CDTF">2006-08-16T00:00:00Z</dcterms:created>
  <dcterms:modified xsi:type="dcterms:W3CDTF">2014-01-21T04:58:05Z</dcterms:modified>
</cp:coreProperties>
</file>