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57" r:id="rId4"/>
    <p:sldId id="261" r:id="rId5"/>
    <p:sldId id="264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207D5-6936-46F2-8EFB-A46627EE6372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AB68B-86A9-43AD-A295-2EB56CE40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5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AB68B-86A9-43AD-A295-2EB56CE404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59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094905"/>
            <a:ext cx="6781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স্বাগতম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সোমা সরকার </a:t>
            </a:r>
          </a:p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সিনিয়র শিক্ষক-হিসাব বিজ্ঞান  </a:t>
            </a:r>
          </a:p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কে, এল, জুবিলি স্কুল ও কলেজ</a:t>
            </a:r>
          </a:p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ঢাকা</a:t>
            </a:r>
          </a:p>
          <a:p>
            <a:pPr algn="r"/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শ্রেনি-নবম</a:t>
            </a:r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বিষয়-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হিসাব বিজ্ঞান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195" y="220734"/>
            <a:ext cx="1524000" cy="187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9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58" y="3657600"/>
            <a:ext cx="3649884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1200" y="4434007"/>
            <a:ext cx="2895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21431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Doel-1612i3\Desktop\shoma\images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90600"/>
            <a:ext cx="47244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08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021465"/>
            <a:ext cx="6324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u="sng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 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লেনদেন কি তা বলতে পারবে ।</a:t>
            </a:r>
          </a:p>
          <a:p>
            <a:pPr marL="457200" indent="-457200">
              <a:buFont typeface="Wingdings" pitchFamily="2" charset="2"/>
              <a:buChar char="Ø"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লেনদেনের প্রকৃতি ব্যাখা করতে </a:t>
            </a:r>
            <a:r>
              <a:rPr lang="bn-BD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 ঘটনা লেনদেন , কোন ঘটনা লেনদেন নয় তা শানাক্ত করতে পারবে ? </a:t>
            </a:r>
          </a:p>
          <a:p>
            <a:pPr marL="457200" indent="-457200">
              <a:buFont typeface="Wingdings" pitchFamily="2" charset="2"/>
              <a:buChar char="Ø"/>
            </a:pP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0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1" y="674132"/>
            <a:ext cx="3224054" cy="190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74132"/>
            <a:ext cx="3069430" cy="190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3124200"/>
            <a:ext cx="3239295" cy="193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2590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লেনদেন নয়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19800" y="2590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লেনদেন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17922" y="531996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লেনদেন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91200" y="531996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লেনদেন নয় </a:t>
            </a:r>
            <a:endParaRPr lang="en-US" b="1" dirty="0"/>
          </a:p>
        </p:txBody>
      </p:sp>
      <p:pic>
        <p:nvPicPr>
          <p:cNvPr id="13" name="Picture 8" descr="https://encrypted-tbn0.gstatic.com/images?q=tbn:ANd9GcTTcJYbnRYJZVldO2hVzxbBxhxelQRTSi6G83g4vKMx02GG9mpEgkNS5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199"/>
            <a:ext cx="3298030" cy="193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32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057400"/>
            <a:ext cx="838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</a:p>
          <a:p>
            <a:pPr algn="ctr"/>
            <a:r>
              <a:rPr lang="bn-BD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“প্রত্যেক লেনদেন ঘটনা, প্রত্যেক ঘটনা লেনদেন নয়’’ব্যাখা কর।    </a:t>
            </a:r>
            <a:endParaRPr lang="en-US" sz="4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2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564266"/>
            <a:ext cx="609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লেনদেনের জন্ম কি থেকে 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লেনদেনের কয়টি পক্ষ থাকে?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অদৃশমান লেনদেনের একটি উদাহরন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দাও।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4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1676400"/>
            <a:ext cx="6096000" cy="35052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ব্যবসায় প্রতিষঠানের লেনদেন নয় এমন খাতসমূহ চিহ্নত </a:t>
            </a:r>
            <a:r>
              <a:rPr lang="bn-BD" sz="2800" b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 ।  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7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48600" y="411480"/>
            <a:ext cx="1143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/>
              <a:t>ধন্যবাদ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81000"/>
            <a:ext cx="6629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3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105</Words>
  <Application>Microsoft Office PowerPoint</Application>
  <PresentationFormat>On-screen Show (4:3)</PresentationFormat>
  <Paragraphs>31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73</cp:revision>
  <dcterms:created xsi:type="dcterms:W3CDTF">2006-08-16T00:00:00Z</dcterms:created>
  <dcterms:modified xsi:type="dcterms:W3CDTF">2014-01-22T07:04:53Z</dcterms:modified>
</cp:coreProperties>
</file>