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1" r:id="rId6"/>
    <p:sldId id="264" r:id="rId7"/>
    <p:sldId id="263" r:id="rId8"/>
    <p:sldId id="260" r:id="rId9"/>
    <p:sldId id="261" r:id="rId10"/>
    <p:sldId id="262" r:id="rId11"/>
    <p:sldId id="269" r:id="rId12"/>
    <p:sldId id="270" r:id="rId13"/>
    <p:sldId id="265" r:id="rId14"/>
    <p:sldId id="272" r:id="rId15"/>
    <p:sldId id="273" r:id="rId16"/>
    <p:sldId id="274" r:id="rId17"/>
    <p:sldId id="275" r:id="rId18"/>
    <p:sldId id="266" r:id="rId19"/>
    <p:sldId id="267" r:id="rId20"/>
    <p:sldId id="26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20239" autoAdjust="0"/>
    <p:restoredTop sz="96456" autoAdjust="0"/>
  </p:normalViewPr>
  <p:slideViewPr>
    <p:cSldViewPr>
      <p:cViewPr>
        <p:scale>
          <a:sx n="84" d="100"/>
          <a:sy n="84" d="100"/>
        </p:scale>
        <p:origin x="-73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90463-CE2E-45E7-A485-32962E984141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1956F-3703-44FA-AAE3-E20D93B530B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1956F-3703-44FA-AAE3-E20D93B530B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04800"/>
            <a:ext cx="7772400" cy="1470025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2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676400"/>
            <a:ext cx="5410200" cy="49267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6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209800"/>
          </a:xfrm>
        </p:spPr>
        <p:txBody>
          <a:bodyPr/>
          <a:lstStyle/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দিলীপ কুমার হালদার  </a:t>
            </a:r>
          </a:p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    সহকারী শিক্ষক</a:t>
            </a:r>
          </a:p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মরিচপাশা মাধ্যমিক বিদ্যালয় 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2133600"/>
          </a:xfrm>
        </p:spPr>
        <p:txBody>
          <a:bodyPr/>
          <a:lstStyle/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বিষয়ঃ কৃষিশিক্ষা</a:t>
            </a:r>
          </a:p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শ্রেণিঃ নবম </a:t>
            </a:r>
          </a:p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বিষয়বস্তুঃ সমন্বিত মাছ চাষ পদ্ধতি  </a:t>
            </a:r>
            <a:endParaRPr lang="en-US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8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4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en-US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-</a:t>
            </a:r>
            <a:endParaRPr lang="bn-BD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১।সমন্বিত মাছ চাষ পদ্ধতি সম্পর্কে বলতে পারবে।  </a:t>
            </a:r>
          </a:p>
          <a:p>
            <a:pPr>
              <a:buNone/>
            </a:pP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২।সমন্বিত মাছ চাষ পদ্ধতি শ্রেণি বিভাগ করতে পারবে।</a:t>
            </a:r>
          </a:p>
          <a:p>
            <a:pPr>
              <a:buNone/>
            </a:pP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৩।সমন্বিত মাছ  চাষের সুবিধা ব্যাখ্যা করতে পারবে</a:t>
            </a:r>
          </a:p>
          <a:p>
            <a:pPr>
              <a:buNone/>
            </a:pP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>
              <a:buNone/>
            </a:pPr>
            <a:endParaRPr lang="bn-BD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77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6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8" dur="77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70" decel="100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770" decel="100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8" dur="77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0" dur="77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70" decel="100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770" decel="100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0" dur="77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2" dur="77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535" y="304800"/>
            <a:ext cx="9053465" cy="6096000"/>
          </a:xfrm>
        </p:spPr>
      </p:pic>
      <p:sp>
        <p:nvSpPr>
          <p:cNvPr id="3" name="TextBox 2"/>
          <p:cNvSpPr txBox="1"/>
          <p:nvPr/>
        </p:nvSpPr>
        <p:spPr>
          <a:xfrm>
            <a:off x="1752600" y="647700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</a:rPr>
              <a:t>পুকুরে মাছের সাথে হাস পালন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08" y="196490"/>
            <a:ext cx="8595515" cy="54423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81200" y="5791200"/>
            <a:ext cx="457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মাছের ঘের 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524000"/>
            <a:ext cx="8382000" cy="4602163"/>
          </a:xfrm>
        </p:spPr>
        <p:txBody>
          <a:bodyPr/>
          <a:lstStyle/>
          <a:p>
            <a:pPr>
              <a:buNone/>
            </a:pPr>
            <a:r>
              <a:rPr lang="bn-BD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১।উপরের ছবিতে তোমরা কি দেখছ ? </a:t>
            </a:r>
          </a:p>
          <a:p>
            <a:pPr>
              <a:buNone/>
            </a:pPr>
            <a:r>
              <a:rPr lang="bn-BD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২।উপরের ঘরটি কেন তৈরি করা হয়েছে ?  </a:t>
            </a:r>
          </a:p>
          <a:p>
            <a:pPr>
              <a:buNone/>
            </a:pPr>
            <a:r>
              <a:rPr lang="bn-BD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৩।এধরণের চাষের উপকারী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?    </a:t>
            </a:r>
            <a:endParaRPr lang="bn-BD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1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2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990600" y="1676400"/>
            <a:ext cx="7543800" cy="33528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সমন্বিত মাছচাষ পদ্ধতি </a:t>
            </a:r>
            <a:endParaRPr lang="en-US" sz="6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5593" y="228600"/>
            <a:ext cx="8473607" cy="5638800"/>
          </a:xfrm>
        </p:spPr>
      </p:pic>
      <p:sp>
        <p:nvSpPr>
          <p:cNvPr id="5" name="TextBox 4"/>
          <p:cNvSpPr txBox="1"/>
          <p:nvPr/>
        </p:nvSpPr>
        <p:spPr>
          <a:xfrm>
            <a:off x="2362200" y="5867400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ধানক্ষেতে মাছচাষ </a:t>
            </a:r>
            <a:endParaRPr lang="en-US" sz="3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457200"/>
            <a:ext cx="7391400" cy="5536415"/>
          </a:xfrm>
        </p:spPr>
      </p:pic>
      <p:sp>
        <p:nvSpPr>
          <p:cNvPr id="7" name="Rectangle 6"/>
          <p:cNvSpPr/>
          <p:nvPr/>
        </p:nvSpPr>
        <p:spPr>
          <a:xfrm>
            <a:off x="3858503" y="3244334"/>
            <a:ext cx="1426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মাছ ধরার দৃশ্য  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3858503" y="3244334"/>
            <a:ext cx="14269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মাছ ধরার দৃশ্য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371600" y="6019800"/>
            <a:ext cx="5562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   মাছ ধরার দৃশ্য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 descr="1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6800" y="990600"/>
            <a:ext cx="7543800" cy="5650569"/>
          </a:xfrm>
        </p:spPr>
      </p:pic>
      <p:sp>
        <p:nvSpPr>
          <p:cNvPr id="11" name="TextBox 10"/>
          <p:cNvSpPr txBox="1"/>
          <p:nvPr/>
        </p:nvSpPr>
        <p:spPr>
          <a:xfrm>
            <a:off x="838200" y="2286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    রাক্ষুষে ও অপ্রয়োজনীয় মাছ দূরকরণ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MD-SOHEL\Downloads\27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0" y="609600"/>
            <a:ext cx="7696106" cy="576465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33600" y="633478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সমন্বিত মাছ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চাষের দৃশ্য </a:t>
            </a:r>
            <a:endParaRPr lang="en-US" sz="2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D-SOHEL\Downloads\3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9471" y="304800"/>
            <a:ext cx="8948579" cy="62484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124200" y="5867400"/>
            <a:ext cx="3657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মুরগির ঘর 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09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n-BD" sz="80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একক কাজ </a:t>
            </a:r>
            <a:r>
              <a:rPr lang="bn-BD" dirty="0" smtClean="0">
                <a:solidFill>
                  <a:srgbClr val="C00000"/>
                </a:solidFill>
              </a:rPr>
              <a:t/>
            </a:r>
            <a:br>
              <a:rPr lang="bn-BD" dirty="0" smtClean="0">
                <a:solidFill>
                  <a:srgbClr val="C00000"/>
                </a:solidFill>
              </a:rPr>
            </a:b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n-BD" sz="360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360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।সমন্বিত চাষের পুকুর প্রস্তুতি সংক্ষেপে লেখ ।</a:t>
            </a:r>
            <a:endParaRPr lang="bn-BD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২।সমন্বিত চাষে পুকুরের পরিবেশ কেমন </a:t>
            </a: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থাকবে লেখ ।</a:t>
            </a:r>
            <a:endParaRPr lang="bn-BD" sz="3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3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হাস ও মাছ চাষ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2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447800"/>
            <a:ext cx="6527800" cy="4895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2400"/>
            <a:ext cx="8791878" cy="61905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8600"/>
            <a:ext cx="8389497" cy="5562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286000" y="5715000"/>
            <a:ext cx="38100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মাছ ধরার দৃশ্য   </a:t>
            </a: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8229600" cy="1600200"/>
          </a:xfrm>
        </p:spPr>
        <p:txBody>
          <a:bodyPr>
            <a:no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5400" dirty="0" smtClean="0">
                <a:latin typeface="NikoshBAN" pitchFamily="2" charset="0"/>
                <a:cs typeface="NikoshBAN" pitchFamily="2" charset="0"/>
              </a:rPr>
            </a:b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3124200"/>
            <a:ext cx="78486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সমন্বিত মাছ  চাষের সুবিধা ব্যাখ্যা কর ।  </a:t>
            </a:r>
          </a:p>
          <a:p>
            <a:pPr>
              <a:buNone/>
            </a:pPr>
            <a:r>
              <a:rPr lang="bn-BD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5" name="Flowchart: Punched Tape 4"/>
          <p:cNvSpPr/>
          <p:nvPr/>
        </p:nvSpPr>
        <p:spPr>
          <a:xfrm>
            <a:off x="1905000" y="304800"/>
            <a:ext cx="5029200" cy="1905000"/>
          </a:xfrm>
          <a:prstGeom prst="flowChartPunchedTap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8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১।কয়েকটি কার্প জাতীয় মাছের নাম বল ।</a:t>
            </a:r>
          </a:p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সমন্বিত মাছ চাষের কয়েকটি সুবিধা বল ।</a:t>
            </a:r>
          </a:p>
          <a:p>
            <a:pPr>
              <a:buNone/>
            </a:pP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।সমন্বিত চাষের গুরুত্ব বর্ণনা কর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</a:rPr>
              <a:t>১।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সমন্বিত মাছচাষ কি ? </a:t>
            </a:r>
          </a:p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</a:rPr>
              <a:t>২। </a:t>
            </a: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সমন্বিত মাছচাষে কৃষক কিভাবে লাভবান হতে পারে ।</a:t>
            </a:r>
          </a:p>
          <a:p>
            <a:pPr>
              <a:buNone/>
            </a:pPr>
            <a:r>
              <a:rPr lang="bn-BD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৩। সমন্বিত মাছচাষে কৃষকের কার্যকারিতা ব্যাখ্যা কর ।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Autofit/>
          </a:bodyPr>
          <a:lstStyle/>
          <a:p>
            <a:r>
              <a:rPr lang="bn-BD" sz="8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8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2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57400" y="1219200"/>
            <a:ext cx="5714999" cy="542701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219</Words>
  <Application>Microsoft Office PowerPoint</Application>
  <PresentationFormat>On-screen Show (4:3)</PresentationFormat>
  <Paragraphs>50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স্বাগতম</vt:lpstr>
      <vt:lpstr>পরিচিতি</vt:lpstr>
      <vt:lpstr>শিখনফল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একক কাজ  </vt:lpstr>
      <vt:lpstr>হাস ও মাছ চাষ </vt:lpstr>
      <vt:lpstr>Slide 15</vt:lpstr>
      <vt:lpstr>Slide 16</vt:lpstr>
      <vt:lpstr> </vt:lpstr>
      <vt:lpstr>মূল্যায়ন</vt:lpstr>
      <vt:lpstr>বাড়ির কাজ </vt:lpstr>
      <vt:lpstr>ধন্যবাদ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MD-SOHEL</dc:creator>
  <cp:lastModifiedBy>MD-SOHEL</cp:lastModifiedBy>
  <cp:revision>128</cp:revision>
  <dcterms:created xsi:type="dcterms:W3CDTF">2006-08-16T00:00:00Z</dcterms:created>
  <dcterms:modified xsi:type="dcterms:W3CDTF">2014-01-23T04:19:47Z</dcterms:modified>
</cp:coreProperties>
</file>