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8" r:id="rId2"/>
    <p:sldId id="257" r:id="rId3"/>
    <p:sldId id="267" r:id="rId4"/>
    <p:sldId id="269" r:id="rId5"/>
    <p:sldId id="270" r:id="rId6"/>
    <p:sldId id="265" r:id="rId7"/>
    <p:sldId id="264" r:id="rId8"/>
    <p:sldId id="271" r:id="rId9"/>
    <p:sldId id="272" r:id="rId10"/>
    <p:sldId id="274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AA654-C50B-4009-B6FE-392F1789CF85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80D86-7695-4820-A173-313A0237C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80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80D86-7695-4820-A173-313A0237CD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6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8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35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6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8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91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13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29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7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2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2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8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ED343-3606-4308-8ED4-E1961B9AC25E}" type="datetimeFigureOut">
              <a:rPr lang="en-US" smtClean="0"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7CF7C-D703-4BB1-8592-71340268F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1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89" y="1245296"/>
            <a:ext cx="4664771" cy="4664771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4" name="Oval 3"/>
          <p:cNvSpPr/>
          <p:nvPr/>
        </p:nvSpPr>
        <p:spPr>
          <a:xfrm>
            <a:off x="6096001" y="1558279"/>
            <a:ext cx="5656217" cy="466477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Rectangle 1"/>
          <p:cNvSpPr/>
          <p:nvPr/>
        </p:nvSpPr>
        <p:spPr>
          <a:xfrm>
            <a:off x="6875683" y="2959640"/>
            <a:ext cx="4096852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44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3924905" y="149358"/>
            <a:ext cx="4283901" cy="1243209"/>
          </a:xfrm>
          <a:prstGeom prst="wedgeRound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379072" y="355203"/>
            <a:ext cx="35814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550922" y="1598412"/>
            <a:ext cx="6348548" cy="44767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887888" y="1726455"/>
            <a:ext cx="5867312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মোছাঃ হাজেরা খাতুন</a:t>
            </a:r>
          </a:p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(কম্পিউটার)</a:t>
            </a:r>
          </a:p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বাগধানী</a:t>
            </a:r>
            <a:r>
              <a:rPr lang="bn-BD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উচ্চ বিদ্যালয়</a:t>
            </a:r>
          </a:p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উপজেলা – পবা</a:t>
            </a:r>
          </a:p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জেলা – রাজশাহী।</a:t>
            </a:r>
          </a:p>
          <a:p>
            <a:r>
              <a:rPr lang="bn-BD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আই,ডি নং – ২৬ (টিটি কলেজ, রাজশাহী)</a:t>
            </a:r>
          </a:p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– ০১৭ ২৫ ৮২ ১১ ৯৬</a:t>
            </a:r>
          </a:p>
          <a:p>
            <a:r>
              <a:rPr lang="bn-BD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 – </a:t>
            </a:r>
            <a:r>
              <a:rPr lang="en-US" sz="2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hajerapaba@gmail.com</a:t>
            </a:r>
            <a:endParaRPr lang="en-US" sz="3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>
            <a:off x="150311" y="1392223"/>
            <a:ext cx="4784942" cy="5047989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7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4203200" y="109602"/>
            <a:ext cx="4283901" cy="1243209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85245" y="249187"/>
            <a:ext cx="2969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16769" y="1939140"/>
            <a:ext cx="1193772" cy="707886"/>
            <a:chOff x="3616769" y="1939140"/>
            <a:chExt cx="1193772" cy="707886"/>
          </a:xfrm>
        </p:grpSpPr>
        <p:sp>
          <p:nvSpPr>
            <p:cNvPr id="5" name="Flowchart: Delay 4"/>
            <p:cNvSpPr/>
            <p:nvPr/>
          </p:nvSpPr>
          <p:spPr>
            <a:xfrm>
              <a:off x="3616769" y="1939140"/>
              <a:ext cx="1193772" cy="707886"/>
            </a:xfrm>
            <a:prstGeom prst="flowChartDelay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620776" y="1939140"/>
              <a:ext cx="923651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শ্রেণি</a:t>
              </a:r>
              <a:endPara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5866163" y="1938644"/>
            <a:ext cx="9060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527001" y="3019192"/>
            <a:ext cx="1259974" cy="769497"/>
            <a:chOff x="3527001" y="3019192"/>
            <a:chExt cx="1259974" cy="769497"/>
          </a:xfrm>
        </p:grpSpPr>
        <p:sp>
          <p:nvSpPr>
            <p:cNvPr id="10" name="Flowchart: Delay 9"/>
            <p:cNvSpPr/>
            <p:nvPr/>
          </p:nvSpPr>
          <p:spPr>
            <a:xfrm>
              <a:off x="3593203" y="3019192"/>
              <a:ext cx="1193772" cy="707886"/>
            </a:xfrm>
            <a:prstGeom prst="flowChartDelay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527001" y="3080803"/>
              <a:ext cx="1021433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4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বিষয়</a:t>
              </a:r>
              <a:endPara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5866324" y="3003594"/>
            <a:ext cx="181171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b="0" cap="none" spc="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 শিক্ষা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69637" y="4205262"/>
            <a:ext cx="1193772" cy="734063"/>
            <a:chOff x="3569637" y="4205262"/>
            <a:chExt cx="1193772" cy="734063"/>
          </a:xfrm>
        </p:grpSpPr>
        <p:sp>
          <p:nvSpPr>
            <p:cNvPr id="15" name="Flowchart: Delay 14"/>
            <p:cNvSpPr/>
            <p:nvPr/>
          </p:nvSpPr>
          <p:spPr>
            <a:xfrm>
              <a:off x="3569637" y="4205262"/>
              <a:ext cx="1193772" cy="707886"/>
            </a:xfrm>
            <a:prstGeom prst="flowChartDelay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16769" y="4231439"/>
              <a:ext cx="941283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endPara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5866163" y="4231439"/>
            <a:ext cx="17411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b="0" cap="none" spc="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৫০ মিনিট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45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9701" y="1944715"/>
            <a:ext cx="3155324" cy="341290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788793" y="1944715"/>
            <a:ext cx="3155324" cy="341290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843493" y="1944715"/>
            <a:ext cx="3155324" cy="341290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116687" y="5858470"/>
            <a:ext cx="4288665" cy="49223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</a:rPr>
              <a:t>উপরের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ছবি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গুলো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লক্ষ্য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কর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05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5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096011" y="4212240"/>
            <a:ext cx="4676928" cy="84477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/>
              <a:t>হাঁস মুরগীর রোগ ও প্রতিকার </a:t>
            </a:r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2962141" y="734095"/>
            <a:ext cx="6233374" cy="935795"/>
            <a:chOff x="2962141" y="734095"/>
            <a:chExt cx="6233374" cy="935795"/>
          </a:xfrm>
        </p:grpSpPr>
        <p:sp>
          <p:nvSpPr>
            <p:cNvPr id="3" name="Down Ribbon 2"/>
            <p:cNvSpPr/>
            <p:nvPr/>
          </p:nvSpPr>
          <p:spPr>
            <a:xfrm>
              <a:off x="2962141" y="734095"/>
              <a:ext cx="6233374" cy="935795"/>
            </a:xfrm>
            <a:prstGeom prst="ribbon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698481" y="1023559"/>
              <a:ext cx="2760692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3600" b="1" cap="none" spc="0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B05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আজকের পাঠ</a:t>
              </a:r>
              <a:endParaRPr 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25841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357805" y="3192620"/>
            <a:ext cx="4293705" cy="200223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 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053927" y="2356836"/>
            <a:ext cx="5674477" cy="731782"/>
            <a:chOff x="3644348" y="1675489"/>
            <a:chExt cx="5102938" cy="458111"/>
          </a:xfrm>
        </p:grpSpPr>
        <p:sp>
          <p:nvSpPr>
            <p:cNvPr id="5" name="Oval 4"/>
            <p:cNvSpPr/>
            <p:nvPr/>
          </p:nvSpPr>
          <p:spPr>
            <a:xfrm>
              <a:off x="3644348" y="1749287"/>
              <a:ext cx="397565" cy="38431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68803" y="1675489"/>
              <a:ext cx="4878483" cy="32754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2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 হাঁস মুরগীর রোগের প্রকার ভেদ করতে</a:t>
              </a:r>
              <a:r>
                <a:rPr lang="bn-BD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পারবে।</a:t>
              </a:r>
              <a:endPara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035825" y="3818830"/>
            <a:ext cx="4999180" cy="523220"/>
            <a:chOff x="3670852" y="2400856"/>
            <a:chExt cx="4999180" cy="523220"/>
          </a:xfrm>
        </p:grpSpPr>
        <p:sp>
          <p:nvSpPr>
            <p:cNvPr id="14" name="Oval 13"/>
            <p:cNvSpPr/>
            <p:nvPr/>
          </p:nvSpPr>
          <p:spPr>
            <a:xfrm>
              <a:off x="3670852" y="2528862"/>
              <a:ext cx="397565" cy="38431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87101" y="2400856"/>
              <a:ext cx="438293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bn-BD" sz="2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লক্ষন দেখে রোগ শনাক্ত করতে</a:t>
              </a:r>
              <a:r>
                <a:rPr lang="bn-BD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পারবে।</a:t>
              </a:r>
              <a:endPara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053926" y="5247867"/>
            <a:ext cx="5137135" cy="954107"/>
            <a:chOff x="3688953" y="5075591"/>
            <a:chExt cx="5137135" cy="954107"/>
          </a:xfrm>
        </p:grpSpPr>
        <p:sp>
          <p:nvSpPr>
            <p:cNvPr id="17" name="Oval 16"/>
            <p:cNvSpPr/>
            <p:nvPr/>
          </p:nvSpPr>
          <p:spPr>
            <a:xfrm>
              <a:off x="3688953" y="5149389"/>
              <a:ext cx="397565" cy="38431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31047" y="5075591"/>
              <a:ext cx="4695041" cy="95410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BD" sz="2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বিভিন্ন প্রকার রোগের প্রতিকার </a:t>
              </a:r>
              <a:r>
                <a:rPr lang="bn-BD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করতে পারবে।</a:t>
              </a:r>
              <a:endPara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909391" y="106017"/>
            <a:ext cx="5155096" cy="1683026"/>
            <a:chOff x="3909391" y="106017"/>
            <a:chExt cx="5155096" cy="1683026"/>
          </a:xfrm>
        </p:grpSpPr>
        <p:sp>
          <p:nvSpPr>
            <p:cNvPr id="21" name="Oval 20"/>
            <p:cNvSpPr/>
            <p:nvPr/>
          </p:nvSpPr>
          <p:spPr>
            <a:xfrm>
              <a:off x="3909391" y="106017"/>
              <a:ext cx="5155096" cy="168302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104990" y="393532"/>
              <a:ext cx="2763898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66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শিখন ফল</a:t>
              </a:r>
              <a:endPara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166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94653" y="212034"/>
            <a:ext cx="4493538" cy="707886"/>
          </a:xfrm>
          <a:prstGeom prst="rect">
            <a:avLst/>
          </a:prstGeom>
          <a:solidFill>
            <a:srgbClr val="00B0F0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bn-BD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কাজ,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সময়- ২ মিনিট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65322" y="1092196"/>
            <a:ext cx="3352200" cy="70788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lIns="91440" tIns="45720" rIns="91440" bIns="45720">
            <a:spAutoFit/>
          </a:bodyPr>
          <a:lstStyle/>
          <a:p>
            <a:r>
              <a:rPr lang="bn-BD" sz="40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দেখ</a:t>
            </a:r>
            <a:endParaRPr lang="en-US" sz="40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28788" y="2305318"/>
            <a:ext cx="3365865" cy="3593206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25155" y="2305318"/>
            <a:ext cx="3365865" cy="359320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521521" y="2305318"/>
            <a:ext cx="3365865" cy="3593206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5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2878" y="1002701"/>
            <a:ext cx="10176184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হাঁস মুরগীর রোগকে কয়টি ভাগে ভাগ করা যায়?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6161" y="2132449"/>
            <a:ext cx="1795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bn-BD" sz="5400" b="0" cap="none" spc="0" dirty="0" smtClean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44417" y="2209393"/>
            <a:ext cx="861391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n-BD" sz="44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হাঁস মুরগীর রোগকে পাঁচটি ভাগে ভাগ করা যায়।</a:t>
            </a:r>
            <a:endParaRPr lang="bn-BD" sz="4400" b="0" cap="none" spc="0" dirty="0" smtClean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86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2684" y="489178"/>
            <a:ext cx="8961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BD" sz="5400" b="1" cap="none" spc="0" dirty="0" smtClean="0">
                <a:ln/>
                <a:solidFill>
                  <a:schemeClr val="accent2"/>
                </a:solidFill>
                <a:effectLst/>
              </a:rPr>
              <a:t>জোড়ায় কাজ, সময় – ৪ মিনিট</a:t>
            </a:r>
            <a:endParaRPr lang="en-US" sz="5400" b="1" cap="none" spc="0" dirty="0">
              <a:ln/>
              <a:solidFill>
                <a:schemeClr val="accent2"/>
              </a:solidFill>
              <a:effectLst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957589" y="1609859"/>
            <a:ext cx="7959143" cy="468791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0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3286" y="343404"/>
            <a:ext cx="26372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5400" b="0" cap="none" spc="0" dirty="0">
              <a:ln w="0"/>
              <a:solidFill>
                <a:schemeClr val="accent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46466" y="343404"/>
            <a:ext cx="36808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 – ৭ মিনিট</a:t>
            </a:r>
            <a:endParaRPr lang="en-US" sz="5400" b="0" cap="none" spc="0" dirty="0">
              <a:ln w="0"/>
              <a:solidFill>
                <a:schemeClr val="accent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34930" y="5804813"/>
            <a:ext cx="70230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BD" sz="3600" dirty="0" smtClean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উল্লেখিত চিত্র দেখে রোগের প্রতিকার ব্যাখ্যা কর?</a:t>
            </a:r>
            <a:endParaRPr lang="en-US" sz="3600" cap="none" spc="0" dirty="0">
              <a:ln/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55313" y="1764406"/>
            <a:ext cx="3631842" cy="3567448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913808" y="1810790"/>
            <a:ext cx="3631842" cy="356744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4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52614" y="466581"/>
            <a:ext cx="18245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</a:t>
            </a:r>
            <a:r>
              <a:rPr lang="bn-BD" sz="5400" b="0" cap="none" spc="0" dirty="0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ল্যায়ন</a:t>
            </a:r>
            <a:endParaRPr lang="en-US" sz="5400" b="0" cap="none" spc="0" dirty="0">
              <a:ln w="0"/>
              <a:solidFill>
                <a:schemeClr val="accent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4395635" y="520545"/>
            <a:ext cx="2357131" cy="950841"/>
          </a:xfrm>
          <a:prstGeom prst="fram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03669" y="1779672"/>
            <a:ext cx="604787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600" dirty="0" smtClean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১)রানীক্ষেত রোগ কী জনিত রোগ?</a:t>
            </a:r>
            <a:endParaRPr lang="en-US" sz="3600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8949" y="2467575"/>
            <a:ext cx="493917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bn-BD" sz="3600" b="0" cap="none" spc="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bn-BD" sz="36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bn-BD" sz="3600" b="0" cap="none" spc="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BD" sz="3600" b="0" cap="none" spc="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bn-BD" sz="36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ব্যাকটেরিয়া</a:t>
            </a:r>
            <a:endParaRPr lang="bn-BD" sz="3600" b="0" cap="none" spc="0" dirty="0" smtClean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ছএাক             </a:t>
            </a:r>
            <a:r>
              <a:rPr lang="bn-BD" sz="36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ঘ)পরজীবি</a:t>
            </a:r>
            <a:endParaRPr lang="en-US" sz="3600" b="0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785113" y="1948071"/>
            <a:ext cx="4704522" cy="2173355"/>
          </a:xfrm>
        </p:spPr>
        <p:txBody>
          <a:bodyPr>
            <a:normAutofit lnSpcReduction="10000"/>
          </a:bodyPr>
          <a:lstStyle/>
          <a:p>
            <a:pPr algn="l"/>
            <a:r>
              <a:rPr lang="bn-BD" dirty="0" smtClean="0">
                <a:solidFill>
                  <a:srgbClr val="0070C0"/>
                </a:solidFill>
              </a:rPr>
              <a:t>২) ভাইরাস জনিত রোগ-</a:t>
            </a:r>
            <a:endParaRPr lang="bn-BD" dirty="0">
              <a:solidFill>
                <a:srgbClr val="0070C0"/>
              </a:solidFill>
            </a:endParaRPr>
          </a:p>
          <a:p>
            <a:pPr algn="l"/>
            <a:r>
              <a:rPr lang="bn-BD" dirty="0" smtClean="0">
                <a:solidFill>
                  <a:schemeClr val="accent6">
                    <a:lumMod val="50000"/>
                  </a:schemeClr>
                </a:solidFill>
              </a:rPr>
              <a:t>¡)  রানীক্ষেত  ¡¡) বসন্ত ¡¡¡) কলেরা</a:t>
            </a:r>
          </a:p>
          <a:p>
            <a:pPr algn="l"/>
            <a:endParaRPr lang="bn-BD" dirty="0" smtClean="0">
              <a:solidFill>
                <a:srgbClr val="0070C0"/>
              </a:solidFill>
            </a:endParaRPr>
          </a:p>
          <a:p>
            <a:pPr algn="l"/>
            <a:r>
              <a:rPr lang="bn-BD" dirty="0" smtClean="0">
                <a:solidFill>
                  <a:srgbClr val="0070C0"/>
                </a:solidFill>
              </a:rPr>
              <a:t>নিচের কোনটি সঠিক?</a:t>
            </a:r>
          </a:p>
          <a:p>
            <a:pPr algn="l"/>
            <a:r>
              <a:rPr lang="bn-BD" dirty="0" smtClean="0">
                <a:solidFill>
                  <a:srgbClr val="FF0000"/>
                </a:solidFill>
              </a:rPr>
              <a:t>ক) ¡     খ) ¡ও ¡¡   গ) ¡¡¡ ঘ) ¡ ও </a:t>
            </a:r>
            <a:r>
              <a:rPr lang="bn-BD" dirty="0">
                <a:solidFill>
                  <a:srgbClr val="FF0000"/>
                </a:solidFill>
              </a:rPr>
              <a:t>¡¡¡</a:t>
            </a:r>
            <a:r>
              <a:rPr lang="bn-BD" dirty="0" smtClean="0">
                <a:solidFill>
                  <a:srgbClr val="FF0000"/>
                </a:solidFill>
              </a:rPr>
              <a:t>  </a:t>
            </a:r>
          </a:p>
          <a:p>
            <a:pPr algn="l"/>
            <a:endParaRPr lang="bn-BD" dirty="0">
              <a:solidFill>
                <a:srgbClr val="FF0000"/>
              </a:solidFill>
            </a:endParaRPr>
          </a:p>
          <a:p>
            <a:pPr algn="l"/>
            <a:endParaRPr lang="bn-BD" dirty="0" smtClean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72279" y="2452507"/>
            <a:ext cx="795130" cy="6417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487480" y="3458817"/>
            <a:ext cx="728869" cy="689113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4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4127527" y="872929"/>
            <a:ext cx="3618895" cy="87807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27528" y="724807"/>
            <a:ext cx="361889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01641" y="2967335"/>
            <a:ext cx="91887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অপুষ্টিজনিত রোগের লক্ষন গুলো ব্যাখ্যা কর</a:t>
            </a:r>
            <a:endParaRPr lang="en-US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187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/>
      <p:bldP spid="5" grpI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404730" y="927660"/>
            <a:ext cx="9197007" cy="491655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040997" y="2808316"/>
            <a:ext cx="39244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খোদা হাফেজ</a:t>
            </a:r>
            <a:endParaRPr lang="en-US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512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200</Words>
  <Application>Microsoft Office PowerPoint</Application>
  <PresentationFormat>Custom</PresentationFormat>
  <Paragraphs>47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DOEL</cp:lastModifiedBy>
  <cp:revision>117</cp:revision>
  <dcterms:created xsi:type="dcterms:W3CDTF">2014-01-17T04:08:52Z</dcterms:created>
  <dcterms:modified xsi:type="dcterms:W3CDTF">2014-01-20T16:27:06Z</dcterms:modified>
</cp:coreProperties>
</file>