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5" r:id="rId6"/>
    <p:sldId id="270" r:id="rId7"/>
    <p:sldId id="269" r:id="rId8"/>
    <p:sldId id="260" r:id="rId9"/>
    <p:sldId id="268" r:id="rId10"/>
    <p:sldId id="271" r:id="rId11"/>
    <p:sldId id="266" r:id="rId12"/>
    <p:sldId id="267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9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9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7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1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3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3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3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6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4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4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2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D899D-0392-4E5B-804A-DD5101C9E12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1DE5-1C21-450D-8CCD-7E134A1EF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84911" y="246439"/>
            <a:ext cx="881042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 সকলকে শুভেচ্ছা 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018" y="2027079"/>
            <a:ext cx="5181154" cy="38858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Moon 1"/>
          <p:cNvSpPr/>
          <p:nvPr/>
        </p:nvSpPr>
        <p:spPr>
          <a:xfrm rot="5400000">
            <a:off x="5693412" y="-2874846"/>
            <a:ext cx="457200" cy="9346649"/>
          </a:xfrm>
          <a:prstGeom prst="moon">
            <a:avLst>
              <a:gd name="adj" fmla="val 476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7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2285" y="3202132"/>
            <a:ext cx="86071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</a:t>
            </a:r>
            <a:r>
              <a:rPr lang="bn-BD" sz="5400" b="1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পীযুষ কান্তি সরকার</a:t>
            </a:r>
          </a:p>
          <a:p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শিক্ষক(সামাজিক বিজ্ঞান)</a:t>
            </a:r>
          </a:p>
          <a:p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দুর্গাপুর সরকারি বালিকা উচ্চ বিদ্যালয়</a:t>
            </a:r>
          </a:p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দুর্গাপুর , নেত্রকোনা।</a:t>
            </a: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" t="5535" r="3691" b="6678"/>
          <a:stretch/>
        </p:blipFill>
        <p:spPr>
          <a:xfrm>
            <a:off x="4958366" y="459643"/>
            <a:ext cx="2021984" cy="25797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969" y="3296991"/>
            <a:ext cx="1686632" cy="1613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058" y="3192386"/>
            <a:ext cx="1804415" cy="171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4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4210" y="1686468"/>
            <a:ext cx="9307773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 </a:t>
            </a:r>
          </a:p>
          <a:p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বিষয়ঃ- বাংলাদেশ ও বিশ্বপরিচয়</a:t>
            </a:r>
            <a:endParaRPr lang="en-US" sz="44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4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 অধ্যায়</a:t>
            </a:r>
            <a:endParaRPr lang="en-US" sz="44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পরিচ্ছেদঃ- ৮</a:t>
            </a:r>
            <a:r>
              <a:rPr lang="en-US" sz="4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</a:p>
          <a:p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 ৫০ মিনিট</a:t>
            </a:r>
          </a:p>
          <a:p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তারিখঃ- ২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-০১-২০১৪ ইং </a:t>
            </a:r>
            <a:endParaRPr lang="en-US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81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144" y="369026"/>
            <a:ext cx="3998794" cy="23992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938" y="306790"/>
            <a:ext cx="3961318" cy="24615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65" y="3570448"/>
            <a:ext cx="3998794" cy="23592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609" y="6005292"/>
            <a:ext cx="10970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পাঠঃ-</a:t>
            </a:r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বিভিন্ন  অঙ্গসমূহ।  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5" y="463639"/>
            <a:ext cx="3897404" cy="2316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29027" y="2848562"/>
            <a:ext cx="311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সংসদ ভবন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87915" y="2780554"/>
            <a:ext cx="3684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সুপ্রিমকোর্ট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6325" y="2878296"/>
            <a:ext cx="178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সচিবালয়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29934" y="4256502"/>
            <a:ext cx="1774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দুদক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80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62" y="484907"/>
            <a:ext cx="10142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4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bn-BD" sz="5400" b="1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তোমরাঃ- </a:t>
            </a:r>
            <a:endParaRPr lang="en-US" sz="5400" b="1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2072" y="1740511"/>
            <a:ext cx="8093122" cy="545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67865" y="1740511"/>
            <a:ext cx="1018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গুরুত্বপূর্ণ অঙ্গসমূহ কি কি তা বলতে পারবে।    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649969" y="2511186"/>
            <a:ext cx="10542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 ও প্রধানমন্ত্রীর ক্ষমতা ও কার্যাবলীর মধ্যে পার্থক্য লিখতে পারবে।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7865" y="3338849"/>
            <a:ext cx="9247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সংসদের ক্ষমতা ও কার্যাবলী কি কি উল্লেখ করতে পারবে।  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01561" y="1922344"/>
            <a:ext cx="978408" cy="296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01561" y="3513267"/>
            <a:ext cx="978408" cy="297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01561" y="2664041"/>
            <a:ext cx="978408" cy="340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6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7" y="35346"/>
            <a:ext cx="11565228" cy="678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3" y="2893308"/>
            <a:ext cx="2636552" cy="17101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159" y="2762714"/>
            <a:ext cx="2758751" cy="18508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563" y="705835"/>
            <a:ext cx="2487758" cy="19866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418" y="705835"/>
            <a:ext cx="2762250" cy="19866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50" y="705835"/>
            <a:ext cx="2800350" cy="19866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216" y="786743"/>
            <a:ext cx="2636552" cy="19057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4" r="3396"/>
          <a:stretch/>
        </p:blipFill>
        <p:spPr>
          <a:xfrm>
            <a:off x="9190827" y="2762714"/>
            <a:ext cx="2658836" cy="18998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412" y="2778357"/>
            <a:ext cx="2902494" cy="1910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938" y="4711523"/>
            <a:ext cx="2480132" cy="19406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63" y="4775172"/>
            <a:ext cx="2452755" cy="18770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95" y="4673695"/>
            <a:ext cx="2642263" cy="19785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11392" y="0"/>
            <a:ext cx="439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গুলো দ্বারা কি বোঝতে পারছো ? </a:t>
            </a:r>
            <a:endParaRPr lang="en-US" sz="2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H="1" flipV="1">
            <a:off x="360415" y="1625269"/>
            <a:ext cx="113003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শাসন বিভাগঃ-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প্রশাসনিক ও দাপ্তরিক কাজ, আইন শৃঙ্খলা রক্ষা এবং রাষ্ট্রের সার্বিক সিদ্ধান্ত এবং সুবিধা সমূহ বাস্তবায়ন করে ।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023" y="2954350"/>
            <a:ext cx="11136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বিভাগঃ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-আইন প্রণয়ন এবং প্রয়োজন বোধে প্রচলিত আইনের সংশোধন বা রদবদল করে থাকে ,প্রত্যেক রাষ্ট্রে বিভিন্ন নামে আইনসভা রয়েছে ,বাংলাদেশের আইনসভার নাম জাতীয় সংসদ ।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137" y="4775873"/>
            <a:ext cx="11300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বিচার বিভাগঃ-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রাষ্ট্রে আইন ভঙ্গকারীকে শাস্তি প্রদান , ন্যায়বিচার প্রতিষ্ঠা , নাগরিকের ব্যক্তি স্বাধীনতা ও মৌলিক অধিকার রক্ষা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করা, সংবিধান রক্ষা করা এবং শাসন বিভাগকে পরামর্শ প্রদান করে থাকে ।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427" y="403910"/>
            <a:ext cx="11191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bn-BD" sz="2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সাধারণভাবে সরকার বলতে আমরা বুঝি আইন পরিষদ,রাজনৈতিক দল , মন্ত্রী পরিষদ, শাসনকর্তা, আদালত ও পুলিশ ।</a:t>
            </a:r>
            <a:r>
              <a:rPr lang="en-US" sz="2400" b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400" b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0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340" y="151029"/>
            <a:ext cx="4056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রাষ্ট্রপতির ক্ষমতা ও কাজঃ- 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792" y="797360"/>
            <a:ext cx="10380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প্রধানমন্ত্রী নিয়োগ ও শাসন সংক্রান্ত ক্ষমতা ও কাজ ,সংসদ আহবান ও মুলতবি,প্রধান বিচারপতি নিয়োগ,ক্ষমা প্রদর্শনের ক্ষমতা,অর্থ সংক্রান্ত ক্ষমতা , প্রতিরক্ষা সংক্রান্ত ক্ষমতা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340" y="1795729"/>
            <a:ext cx="4378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প্রধানমন্ত্রির ক্ষমতা ও কাজঃ- 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020" y="2397798"/>
            <a:ext cx="10631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পুরো শাসন ব্যবস্থার কার্যকর নেতৃত্ব প্রদান , আইন সংক্রান্ত ক্ষমতা , সংসদ পরিচালনায় ক্ষমতা , অর্থ বিষয়ক ক্ষমতা , রাষ্ট্রীয় কাজের সমন্বয় করা ,জাতির মুখপাত্র , সরকারি দলের নেতা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340" y="3675070"/>
            <a:ext cx="5203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সংসদের ক্ষমতা ও কাজঃ- 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8794" y="5087155"/>
            <a:ext cx="811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9020" y="4394657"/>
            <a:ext cx="103481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প্রণয়ন ক্ষমতা , সরকার গঠন বিষয়ক ক্ষমতা , অর্থ সংক্রান্ত ক্ষমতা ,  বিচার বিষয়ক ক্ষমতা ,নির্বাচন সংক্রান্ত কাজ , সংবিধান সংরক্ষণ ও সংশোধন  এবং স্থানীয় শাসন সংক্রান্ত বিধি ও প্রবিধান সংসদ প্রণয়ন করে।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17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88" y="252009"/>
            <a:ext cx="2095500" cy="21812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88" y="2433234"/>
            <a:ext cx="2286000" cy="2000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088" y="5009009"/>
            <a:ext cx="1524000" cy="14763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328857" y="97879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0328856" y="2949262"/>
            <a:ext cx="1088781" cy="10995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</a:rPr>
              <a:t>গ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10356933" y="5289996"/>
            <a:ext cx="1221173" cy="99489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72" y="1457657"/>
            <a:ext cx="2156272" cy="14349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76" y="4041019"/>
            <a:ext cx="2013252" cy="1549260"/>
          </a:xfrm>
          <a:prstGeom prst="rect">
            <a:avLst/>
          </a:prstGeom>
        </p:spPr>
      </p:pic>
      <p:sp>
        <p:nvSpPr>
          <p:cNvPr id="12" name="Hexagon 11"/>
          <p:cNvSpPr/>
          <p:nvPr/>
        </p:nvSpPr>
        <p:spPr>
          <a:xfrm>
            <a:off x="8523849" y="1592445"/>
            <a:ext cx="1171977" cy="113817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</a:rPr>
              <a:t>খ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13" name="Diamond 12"/>
          <p:cNvSpPr/>
          <p:nvPr/>
        </p:nvSpPr>
        <p:spPr>
          <a:xfrm>
            <a:off x="8895841" y="4105140"/>
            <a:ext cx="1171977" cy="118485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1864027">
            <a:off x="2080772" y="3612649"/>
            <a:ext cx="8972317" cy="2564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4609510">
            <a:off x="6336444" y="-435998"/>
            <a:ext cx="222033" cy="83537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6200000">
            <a:off x="7078159" y="3098745"/>
            <a:ext cx="261751" cy="32298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16200000">
            <a:off x="6929215" y="899901"/>
            <a:ext cx="256704" cy="25504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 Arrow 21"/>
          <p:cNvSpPr/>
          <p:nvPr/>
        </p:nvSpPr>
        <p:spPr>
          <a:xfrm rot="5400000">
            <a:off x="6637090" y="-4079"/>
            <a:ext cx="222404" cy="69729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7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5487" y="1313645"/>
            <a:ext cx="2459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709115" y="694017"/>
            <a:ext cx="3696237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মুল্যায়ন </a:t>
            </a:r>
            <a:endParaRPr lang="en-US" sz="60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4880" y="2006142"/>
            <a:ext cx="2408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কাজঃ-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2750" y="2663787"/>
            <a:ext cx="5344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আইনসভা কয় কক্ষ বিশিষ্ট ?</a:t>
            </a:r>
            <a:endParaRPr lang="en-US" sz="28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2750" y="3198321"/>
            <a:ext cx="486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কংগ্রেস কোন দেশের আইন সভার নাম ? 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6395" y="3844651"/>
            <a:ext cx="224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কাজঃ-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3955" y="4614092"/>
            <a:ext cx="6825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প্রধানমন্ত্রী কেন নির্বাহী প্রধান সংক্ষেপে ব্যাখ্যা কর।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02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7285" y="2588653"/>
            <a:ext cx="8718997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সংসদ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 </a:t>
            </a:r>
            <a:endParaRPr lang="en-US" sz="44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আইন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বিভাগের একটি প্রধান প্রতিষ্ঠান 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   নিজ আলোকে ব্যাখ্যা কর।  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 rot="10800000" flipH="1" flipV="1">
            <a:off x="4331072" y="553744"/>
            <a:ext cx="3689155" cy="1345200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কাজঃ- </a:t>
            </a:r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86" y="484305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es-flowers-31067210-1440-9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080" y="928252"/>
            <a:ext cx="9144000" cy="5715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8338" y="1068142"/>
            <a:ext cx="461373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তোমাদের সকলকে      </a:t>
            </a:r>
            <a:r>
              <a:rPr lang="bn-BD" sz="88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GB" sz="88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862" y="3180611"/>
            <a:ext cx="28003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7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</TotalTime>
  <Words>367</Words>
  <Application>Microsoft Office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180</cp:revision>
  <dcterms:created xsi:type="dcterms:W3CDTF">2014-01-19T01:15:23Z</dcterms:created>
  <dcterms:modified xsi:type="dcterms:W3CDTF">2014-01-23T04:12:00Z</dcterms:modified>
</cp:coreProperties>
</file>