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3" r:id="rId3"/>
    <p:sldId id="291" r:id="rId4"/>
    <p:sldId id="292" r:id="rId5"/>
    <p:sldId id="258" r:id="rId6"/>
    <p:sldId id="261" r:id="rId7"/>
    <p:sldId id="281" r:id="rId8"/>
    <p:sldId id="277" r:id="rId9"/>
    <p:sldId id="266" r:id="rId10"/>
    <p:sldId id="287" r:id="rId11"/>
    <p:sldId id="289" r:id="rId12"/>
    <p:sldId id="269" r:id="rId13"/>
    <p:sldId id="282" r:id="rId14"/>
    <p:sldId id="283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1E96"/>
    <a:srgbClr val="000000"/>
    <a:srgbClr val="FF6699"/>
    <a:srgbClr val="37E10F"/>
    <a:srgbClr val="12879E"/>
    <a:srgbClr val="77B10F"/>
    <a:srgbClr val="A73609"/>
    <a:srgbClr val="660033"/>
    <a:srgbClr val="55605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777" autoAdjust="0"/>
    <p:restoredTop sz="94576" autoAdjust="0"/>
  </p:normalViewPr>
  <p:slideViewPr>
    <p:cSldViewPr>
      <p:cViewPr varScale="1">
        <p:scale>
          <a:sx n="85" d="100"/>
          <a:sy n="85" d="100"/>
        </p:scale>
        <p:origin x="-70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E590A-3336-400F-A5FE-6700B5FB8EF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E7439-51F1-4B70-AF44-8ED9DB1663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E7439-51F1-4B70-AF44-8ED9DB16633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2E3A2-854F-4663-9ACE-768432DE7ABB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765B5-861C-424D-AFB3-78DD490E7E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121 - Copy - Copy - Copy - Copy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90600" y="-228600"/>
            <a:ext cx="10134600" cy="75437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1066800" y="381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B21E96"/>
                </a:solidFill>
                <a:latin typeface="NikoshBAN" pitchFamily="2" charset="0"/>
                <a:cs typeface="NikoshBAN" pitchFamily="2" charset="0"/>
              </a:rPr>
              <a:t>Good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Morning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 flipH="1">
            <a:off x="762000" y="1752600"/>
            <a:ext cx="5410200" cy="3429000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Bakul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Chandra Das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Asst. Teacher(Computer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Sonapur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High School</a:t>
            </a:r>
          </a:p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Tazumaddin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Bhola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.</a:t>
            </a:r>
          </a:p>
          <a:p>
            <a:pPr algn="ctr"/>
            <a:endParaRPr lang="en-US" sz="3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1295400" y="609600"/>
            <a:ext cx="4724400" cy="1066800"/>
          </a:xfrm>
          <a:prstGeom prst="horizont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Presented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by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6629400" y="609600"/>
            <a:ext cx="2133600" cy="2819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NO - Copy=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34200" y="838200"/>
            <a:ext cx="1524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10555 L -0.00417 -0.2277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mo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0" y="0"/>
            <a:ext cx="9144000" cy="670560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The National Memorial</a:t>
            </a:r>
            <a:endParaRPr lang="en-US" sz="8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6200" y="2057400"/>
            <a:ext cx="9067800" cy="48006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cs typeface="NikoshBAN" pitchFamily="2" charset="0"/>
              </a:rPr>
              <a:t>Class: 10</a:t>
            </a:r>
          </a:p>
          <a:p>
            <a:pPr algn="ctr"/>
            <a:r>
              <a:rPr lang="en-US" sz="4400" dirty="0" smtClean="0">
                <a:solidFill>
                  <a:srgbClr val="FFFF00"/>
                </a:solidFill>
                <a:cs typeface="NikoshBAN" pitchFamily="2" charset="0"/>
              </a:rPr>
              <a:t>Unit:14</a:t>
            </a:r>
          </a:p>
          <a:p>
            <a:pPr algn="ctr"/>
            <a:r>
              <a:rPr lang="en-US" sz="4400" dirty="0" smtClean="0">
                <a:solidFill>
                  <a:srgbClr val="FFFF00"/>
                </a:solidFill>
                <a:cs typeface="NikoshBAN" pitchFamily="2" charset="0"/>
              </a:rPr>
              <a:t>Lesson: 1</a:t>
            </a:r>
          </a:p>
          <a:p>
            <a:pPr algn="ctr"/>
            <a:r>
              <a:rPr lang="en-US" sz="4400" dirty="0" smtClean="0">
                <a:solidFill>
                  <a:srgbClr val="FFFF00"/>
                </a:solidFill>
                <a:cs typeface="NikoshBAN" pitchFamily="2" charset="0"/>
              </a:rPr>
              <a:t>Time : 45 Minutes</a:t>
            </a:r>
            <a:endParaRPr lang="en-US" sz="5400" dirty="0">
              <a:solidFill>
                <a:srgbClr val="FFFF00"/>
              </a:solidFill>
              <a:cs typeface="NikoshBAN" pitchFamily="2" charset="0"/>
            </a:endParaRPr>
          </a:p>
        </p:txBody>
      </p:sp>
      <p:sp>
        <p:nvSpPr>
          <p:cNvPr id="5" name="Flowchart: Decision 4"/>
          <p:cNvSpPr/>
          <p:nvPr/>
        </p:nvSpPr>
        <p:spPr>
          <a:xfrm>
            <a:off x="0" y="0"/>
            <a:ext cx="9372600" cy="21336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00347" y="304800"/>
            <a:ext cx="590545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English First Paper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228600" y="152400"/>
            <a:ext cx="9144000" cy="6019800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Objectives :</a:t>
            </a:r>
          </a:p>
          <a:p>
            <a:r>
              <a:rPr lang="en-US" sz="3600" b="1" dirty="0" smtClean="0">
                <a:solidFill>
                  <a:srgbClr val="660033"/>
                </a:solidFill>
              </a:rPr>
              <a:t>By the end of the lesson students will have -</a:t>
            </a:r>
          </a:p>
          <a:p>
            <a:pPr marL="342900" indent="-342900">
              <a:buAutoNum type="arabicPeriod"/>
            </a:pPr>
            <a:r>
              <a:rPr lang="en-US" sz="3600" b="1" dirty="0" smtClean="0">
                <a:solidFill>
                  <a:srgbClr val="A73609"/>
                </a:solidFill>
              </a:rPr>
              <a:t>Looked at a picture and asked answered questions</a:t>
            </a:r>
          </a:p>
          <a:p>
            <a:pPr marL="342900" indent="-342900"/>
            <a:r>
              <a:rPr lang="en-US" sz="3600" b="1" dirty="0" smtClean="0">
                <a:solidFill>
                  <a:srgbClr val="A73609"/>
                </a:solidFill>
              </a:rPr>
              <a:t>2. Read a text and completed a table</a:t>
            </a:r>
          </a:p>
          <a:p>
            <a:pPr marL="342900" indent="-342900"/>
            <a:r>
              <a:rPr lang="en-US" sz="3600" b="1" dirty="0" smtClean="0">
                <a:solidFill>
                  <a:srgbClr val="A73609"/>
                </a:solidFill>
              </a:rPr>
              <a:t>3. Completed a conversation</a:t>
            </a:r>
          </a:p>
          <a:p>
            <a:pPr marL="342900" indent="-342900"/>
            <a:r>
              <a:rPr lang="en-US" sz="3600" b="1" dirty="0" smtClean="0">
                <a:solidFill>
                  <a:srgbClr val="A73609"/>
                </a:solidFill>
              </a:rPr>
              <a:t>4.Answered questions</a:t>
            </a:r>
            <a:endParaRPr lang="en-US" sz="3600" b="1" dirty="0">
              <a:solidFill>
                <a:srgbClr val="A73609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Ribbon 4"/>
          <p:cNvSpPr/>
          <p:nvPr/>
        </p:nvSpPr>
        <p:spPr>
          <a:xfrm>
            <a:off x="685800" y="381000"/>
            <a:ext cx="8077200" cy="9906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B21E96"/>
                </a:solidFill>
              </a:rPr>
              <a:t>Vocabulary</a:t>
            </a:r>
            <a:endParaRPr lang="en-US" sz="6000" dirty="0">
              <a:solidFill>
                <a:srgbClr val="B21E96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3886200" cy="4495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sz="4400" dirty="0" smtClean="0">
                <a:solidFill>
                  <a:schemeClr val="bg2">
                    <a:lumMod val="10000"/>
                  </a:schemeClr>
                </a:solidFill>
              </a:rPr>
              <a:t>1.Respect</a:t>
            </a:r>
          </a:p>
          <a:p>
            <a:pPr marL="342900" indent="-342900"/>
            <a:r>
              <a:rPr lang="en-US" sz="4400" dirty="0" smtClean="0">
                <a:solidFill>
                  <a:schemeClr val="bg2">
                    <a:lumMod val="10000"/>
                  </a:schemeClr>
                </a:solidFill>
              </a:rPr>
              <a:t>2.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</a:rPr>
              <a:t>Liberation</a:t>
            </a:r>
            <a:endParaRPr lang="en-US" sz="44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/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</a:rPr>
              <a:t>3.Upright</a:t>
            </a:r>
            <a:endParaRPr lang="en-US" sz="66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342900" indent="-342900"/>
            <a:r>
              <a:rPr lang="en-US" sz="4400" dirty="0" smtClean="0">
                <a:solidFill>
                  <a:schemeClr val="bg2">
                    <a:lumMod val="10000"/>
                  </a:schemeClr>
                </a:solidFill>
              </a:rPr>
              <a:t>4.Anniversary </a:t>
            </a:r>
            <a:endParaRPr lang="en-US" sz="4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Snip Same Side Corner Rectangle 3"/>
          <p:cNvSpPr/>
          <p:nvPr/>
        </p:nvSpPr>
        <p:spPr>
          <a:xfrm>
            <a:off x="4724400" y="1524000"/>
            <a:ext cx="4267200" cy="4495800"/>
          </a:xfrm>
          <a:prstGeom prst="snip2Same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660033"/>
                </a:solidFill>
              </a:rPr>
              <a:t>Answer</a:t>
            </a:r>
            <a:endParaRPr lang="en-US" dirty="0" smtClean="0">
              <a:solidFill>
                <a:srgbClr val="660033"/>
              </a:solidFill>
            </a:endParaRPr>
          </a:p>
          <a:p>
            <a:r>
              <a:rPr lang="en-US" sz="4000" dirty="0" smtClean="0">
                <a:solidFill>
                  <a:srgbClr val="FFFF00"/>
                </a:solidFill>
              </a:rPr>
              <a:t>1.Honour</a:t>
            </a:r>
          </a:p>
          <a:p>
            <a:r>
              <a:rPr lang="en-US" sz="4000" dirty="0" smtClean="0">
                <a:solidFill>
                  <a:srgbClr val="FFFF00"/>
                </a:solidFill>
              </a:rPr>
              <a:t>2.Freedom</a:t>
            </a:r>
          </a:p>
          <a:p>
            <a:r>
              <a:rPr lang="en-US" sz="4000" dirty="0" smtClean="0">
                <a:solidFill>
                  <a:srgbClr val="FFFF00"/>
                </a:solidFill>
              </a:rPr>
              <a:t>3.High</a:t>
            </a:r>
          </a:p>
          <a:p>
            <a:r>
              <a:rPr lang="en-US" sz="4000" dirty="0" smtClean="0">
                <a:solidFill>
                  <a:srgbClr val="FFFF00"/>
                </a:solidFill>
              </a:rPr>
              <a:t>4.Annual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457200" y="533400"/>
            <a:ext cx="8458200" cy="3733800"/>
          </a:xfrm>
          <a:prstGeom prst="doubleWav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Model reading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0" y="4038600"/>
            <a:ext cx="8610600" cy="2438400"/>
          </a:xfrm>
          <a:prstGeom prst="cloudCallout">
            <a:avLst/>
          </a:prstGeom>
          <a:solidFill>
            <a:srgbClr val="1287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FF6699"/>
                </a:solidFill>
              </a:rPr>
              <a:t>Page No:142</a:t>
            </a:r>
            <a:endParaRPr lang="en-US" sz="8800" dirty="0">
              <a:solidFill>
                <a:srgbClr val="FF6699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0" y="0"/>
            <a:ext cx="9144000" cy="2590800"/>
          </a:xfrm>
          <a:prstGeom prst="downArrowCallou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1300" dirty="0">
              <a:solidFill>
                <a:srgbClr val="FFFF00"/>
              </a:solidFill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0" y="1600200"/>
            <a:ext cx="8991600" cy="5257800"/>
          </a:xfrm>
          <a:prstGeom prst="leftRightArrow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en-US" sz="4000" dirty="0" smtClean="0">
                <a:solidFill>
                  <a:srgbClr val="000000"/>
                </a:solidFill>
              </a:rPr>
              <a:t>1.What do the 7 towers stand for?</a:t>
            </a:r>
          </a:p>
          <a:p>
            <a:pPr marL="342900" indent="-342900" algn="ctr"/>
            <a:r>
              <a:rPr lang="en-US" sz="4000" dirty="0" smtClean="0">
                <a:solidFill>
                  <a:srgbClr val="000000"/>
                </a:solidFill>
              </a:rPr>
              <a:t>2. What is the total  area ?</a:t>
            </a:r>
            <a:endParaRPr lang="en-US" sz="40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52399" y="533400"/>
            <a:ext cx="9296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Pair Work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berationWarMuseumCollectio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66" y="0"/>
            <a:ext cx="8931868" cy="685800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0" y="0"/>
            <a:ext cx="9144000" cy="160020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FF00"/>
                </a:solidFill>
              </a:rPr>
              <a:t>More  Work</a:t>
            </a:r>
            <a:endParaRPr lang="en-US" sz="6600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447800"/>
            <a:ext cx="9144000" cy="541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dirty="0" smtClean="0">
                <a:solidFill>
                  <a:srgbClr val="FFC000"/>
                </a:solidFill>
              </a:rPr>
              <a:t>1.What will the memorial           remind its visitor of ?</a:t>
            </a:r>
          </a:p>
          <a:p>
            <a:r>
              <a:rPr lang="en-US" sz="6000" dirty="0" smtClean="0">
                <a:solidFill>
                  <a:srgbClr val="000000"/>
                </a:solidFill>
              </a:rPr>
              <a:t>2.Why is the museum built near the monument ?</a:t>
            </a:r>
            <a:endParaRPr lang="en-US" sz="6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381000" y="0"/>
            <a:ext cx="9144000" cy="30480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smtClean="0">
                <a:solidFill>
                  <a:srgbClr val="FFFF00"/>
                </a:solidFill>
              </a:rPr>
              <a:t>Group work</a:t>
            </a:r>
            <a:endParaRPr lang="en-US" sz="13800" dirty="0">
              <a:solidFill>
                <a:srgbClr val="FFFF00"/>
              </a:solidFill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304800" y="2743200"/>
            <a:ext cx="8839200" cy="41148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 smtClean="0">
              <a:solidFill>
                <a:srgbClr val="C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1.What dose the monument symbolize ? </a:t>
            </a:r>
            <a:r>
              <a:rPr lang="en-US" sz="2800" dirty="0" smtClean="0">
                <a:solidFill>
                  <a:srgbClr val="C00000"/>
                </a:solidFill>
              </a:rPr>
              <a:t>2.What dose the author mean the national memorial was built with concrete but made of blood ?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 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0" y="228600"/>
            <a:ext cx="9144000" cy="6629400"/>
          </a:xfrm>
          <a:prstGeom prst="flowChartAlternateProcess">
            <a:avLst/>
          </a:prstGeom>
          <a:solidFill>
            <a:srgbClr val="77B1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dirty="0" smtClean="0">
                <a:solidFill>
                  <a:srgbClr val="000000"/>
                </a:solidFill>
              </a:rPr>
              <a:t>Answer</a:t>
            </a:r>
            <a:endParaRPr lang="en-US" sz="2400" dirty="0" smtClean="0">
              <a:solidFill>
                <a:srgbClr val="000000"/>
              </a:solidFill>
            </a:endParaRPr>
          </a:p>
          <a:p>
            <a:pPr algn="ctr"/>
            <a:r>
              <a:rPr lang="en-US" sz="3600" dirty="0" smtClean="0">
                <a:solidFill>
                  <a:srgbClr val="000000"/>
                </a:solidFill>
              </a:rPr>
              <a:t>1.The monument symbolize of the nation’s respect for the martyrs of the War of Liberation .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2</a:t>
            </a:r>
            <a:r>
              <a:rPr lang="en-US" sz="3600" dirty="0" smtClean="0">
                <a:solidFill>
                  <a:srgbClr val="B21E96"/>
                </a:solidFill>
              </a:rPr>
              <a:t>.The author means the  national memorial was built with concrete but made of blood because millions of martyrs laid down their lives for the country .</a:t>
            </a:r>
            <a:endParaRPr lang="en-US" dirty="0" smtClean="0">
              <a:solidFill>
                <a:srgbClr val="B21E96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1066800" y="685800"/>
            <a:ext cx="7315200" cy="11430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solidFill>
                  <a:srgbClr val="FFFF00"/>
                </a:solidFill>
              </a:rPr>
              <a:t>Evaluation</a:t>
            </a:r>
            <a:endParaRPr lang="en-US" sz="11500" dirty="0">
              <a:solidFill>
                <a:srgbClr val="FFFF00"/>
              </a:solidFill>
            </a:endParaRPr>
          </a:p>
        </p:txBody>
      </p:sp>
      <p:sp>
        <p:nvSpPr>
          <p:cNvPr id="3" name="Snip Same Side Corner Rectangle 2"/>
          <p:cNvSpPr/>
          <p:nvPr/>
        </p:nvSpPr>
        <p:spPr>
          <a:xfrm>
            <a:off x="0" y="2209800"/>
            <a:ext cx="8991600" cy="4495800"/>
          </a:xfrm>
          <a:prstGeom prst="snip2Same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C00000"/>
                </a:solidFill>
              </a:rPr>
              <a:t>1.Which day is our independence day?</a:t>
            </a:r>
          </a:p>
          <a:p>
            <a:r>
              <a:rPr lang="en-US" sz="3600" dirty="0" smtClean="0">
                <a:solidFill>
                  <a:schemeClr val="tx2"/>
                </a:solidFill>
              </a:rPr>
              <a:t>2.Which day is our victory day?</a:t>
            </a:r>
          </a:p>
          <a:p>
            <a:r>
              <a:rPr lang="en-US" sz="3600" dirty="0" smtClean="0">
                <a:solidFill>
                  <a:srgbClr val="C00000"/>
                </a:solidFill>
              </a:rPr>
              <a:t>3.What do you understand by the national memorial ?</a:t>
            </a:r>
          </a:p>
          <a:p>
            <a:r>
              <a:rPr lang="en-US" sz="3600" dirty="0" smtClean="0">
                <a:solidFill>
                  <a:srgbClr val="000000"/>
                </a:solidFill>
              </a:rPr>
              <a:t>4.Have you seen the national memorial ? If you have  where, when ? What was?</a:t>
            </a:r>
            <a:endParaRPr lang="en-US" sz="4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-152400" y="0"/>
            <a:ext cx="9144000" cy="4114800"/>
          </a:xfrm>
          <a:prstGeom prst="left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rgbClr val="FFFF00"/>
                </a:solidFill>
              </a:rPr>
              <a:t>Home work</a:t>
            </a:r>
          </a:p>
          <a:p>
            <a:pPr algn="ctr"/>
            <a:endParaRPr lang="en-US" sz="8800" dirty="0">
              <a:solidFill>
                <a:srgbClr val="FFFF00"/>
              </a:solidFill>
            </a:endParaRPr>
          </a:p>
        </p:txBody>
      </p:sp>
      <p:sp>
        <p:nvSpPr>
          <p:cNvPr id="4" name="Flowchart: Terminator 3"/>
          <p:cNvSpPr/>
          <p:nvPr/>
        </p:nvSpPr>
        <p:spPr>
          <a:xfrm>
            <a:off x="0" y="3962400"/>
            <a:ext cx="9144000" cy="2438400"/>
          </a:xfrm>
          <a:prstGeom prst="flowChartTermina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Write an essay about our Liberation War .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152400" y="0"/>
            <a:ext cx="8991600" cy="6858000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smtClean="0">
                <a:solidFill>
                  <a:srgbClr val="FFFF00"/>
                </a:solidFill>
              </a:rPr>
              <a:t>Thank</a:t>
            </a:r>
            <a:r>
              <a:rPr lang="en-US" sz="96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s</a:t>
            </a:r>
            <a:r>
              <a:rPr lang="en-US" sz="9600" smtClean="0">
                <a:solidFill>
                  <a:srgbClr val="FFFF00"/>
                </a:solidFill>
              </a:rPr>
              <a:t> to all </a:t>
            </a:r>
            <a:r>
              <a:rPr lang="en-US" sz="9600" dirty="0" smtClean="0">
                <a:solidFill>
                  <a:srgbClr val="FFFF00"/>
                </a:solidFill>
              </a:rPr>
              <a:t>.</a:t>
            </a:r>
            <a:endParaRPr lang="en-US" sz="9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248</Words>
  <Application>Microsoft Office PowerPoint</Application>
  <PresentationFormat>On-screen Show (4:3)</PresentationFormat>
  <Paragraphs>52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morning</dc:title>
  <dc:creator>Windows User</dc:creator>
  <cp:lastModifiedBy>Bakul</cp:lastModifiedBy>
  <cp:revision>221</cp:revision>
  <dcterms:created xsi:type="dcterms:W3CDTF">2012-05-23T02:46:54Z</dcterms:created>
  <dcterms:modified xsi:type="dcterms:W3CDTF">2014-01-24T04:08:34Z</dcterms:modified>
</cp:coreProperties>
</file>