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9" r:id="rId3"/>
    <p:sldId id="281" r:id="rId4"/>
    <p:sldId id="259" r:id="rId5"/>
    <p:sldId id="277" r:id="rId6"/>
    <p:sldId id="272" r:id="rId7"/>
    <p:sldId id="282" r:id="rId8"/>
    <p:sldId id="283" r:id="rId9"/>
    <p:sldId id="284" r:id="rId10"/>
    <p:sldId id="28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80" autoAdjust="0"/>
  </p:normalViewPr>
  <p:slideViewPr>
    <p:cSldViewPr>
      <p:cViewPr>
        <p:scale>
          <a:sx n="60" d="100"/>
          <a:sy n="60" d="100"/>
        </p:scale>
        <p:origin x="-1656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97A4F-8FC9-4DA3-AC31-8420C4D4AB47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8C651-FC67-4A0C-BC5B-CD37BB0E50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30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7CE04-69B1-4C7B-8ABD-BF338280B722}" type="datetimeFigureOut">
              <a:rPr lang="en-US" smtClean="0"/>
              <a:pPr/>
              <a:t>20-Jan-14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E2DB0-2879-4E5D-9A83-7A4D8034CC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0"/>
            <a:ext cx="9155783" cy="6858000"/>
          </a:xfrm>
          <a:prstGeom prst="rect">
            <a:avLst/>
          </a:prstGeom>
        </p:spPr>
      </p:pic>
      <p:sp>
        <p:nvSpPr>
          <p:cNvPr id="5" name="Donut 4"/>
          <p:cNvSpPr/>
          <p:nvPr/>
        </p:nvSpPr>
        <p:spPr>
          <a:xfrm>
            <a:off x="1524000" y="1676400"/>
            <a:ext cx="6262914" cy="2890345"/>
          </a:xfrm>
          <a:prstGeom prst="donut">
            <a:avLst>
              <a:gd name="adj" fmla="val 607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প্রিয় শিক্ষার্থীরা</a:t>
            </a:r>
            <a:endParaRPr lang="en-US" sz="7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1440542" y="685800"/>
            <a:ext cx="6262914" cy="1600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19600"/>
            <a:ext cx="8229600" cy="1905000"/>
          </a:xfrm>
        </p:spPr>
        <p:txBody>
          <a:bodyPr>
            <a:no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b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নাসরিন আখতার</a:t>
            </a:r>
            <a:b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শিক্ষিকা (সামাজিক বিজ্ঞান)</a:t>
            </a:r>
            <a:b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গেন্ডারিয়া উচ্চ বিদ্দ্যালয়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295400"/>
            <a:ext cx="8001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শ্রেণি-নবম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বিষয়-</a:t>
            </a:r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বাংলাদেশ ও বিশ্বপরিচয়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অধ্যায়- 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15 </a:t>
            </a:r>
          </a:p>
          <a:p>
            <a:pPr algn="ctr"/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(বাংলাদেশের সামাজিক সমস্যা)</a:t>
            </a:r>
          </a:p>
        </p:txBody>
      </p:sp>
    </p:spTree>
    <p:extLst>
      <p:ext uri="{BB962C8B-B14F-4D97-AF65-F5344CB8AC3E}">
        <p14:creationId xmlns:p14="http://schemas.microsoft.com/office/powerpoint/2010/main" val="15902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5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ছবিতে আমরা কি দেখছি ?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29516"/>
            <a:ext cx="4156834" cy="27661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733800"/>
            <a:ext cx="4156834" cy="27661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84886"/>
            <a:ext cx="4156834" cy="26921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914400"/>
            <a:ext cx="4156834" cy="276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219523"/>
            <a:ext cx="3451980" cy="235247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914" y="2219523"/>
            <a:ext cx="3477086" cy="235247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1" name="Rectangle 10"/>
          <p:cNvSpPr/>
          <p:nvPr/>
        </p:nvSpPr>
        <p:spPr>
          <a:xfrm>
            <a:off x="1219202" y="4800600"/>
            <a:ext cx="7162798" cy="1145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শিশু শ্রম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533401"/>
            <a:ext cx="8610599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আজকের পাঠের বিষয়</a:t>
            </a:r>
            <a:endParaRPr lang="en-US" sz="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905470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993548"/>
            <a:ext cx="8686800" cy="35690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</a:pPr>
            <a:r>
              <a:rPr lang="bn-B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শিশু শ্রম কি   –  তা বলতে পারবে</a:t>
            </a:r>
          </a:p>
          <a:p>
            <a:pPr>
              <a:lnSpc>
                <a:spcPct val="200000"/>
              </a:lnSpc>
            </a:pPr>
            <a:r>
              <a:rPr lang="bn-BD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শিশু </a:t>
            </a:r>
            <a:r>
              <a:rPr lang="bn-B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শ্রম এর কারন কি কি - </a:t>
            </a:r>
            <a:r>
              <a:rPr lang="bn-BD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তা </a:t>
            </a:r>
            <a:r>
              <a:rPr lang="bn-B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ব্যাখ্যা করতে পারবে</a:t>
            </a:r>
          </a:p>
          <a:p>
            <a:pPr>
              <a:lnSpc>
                <a:spcPct val="200000"/>
              </a:lnSpc>
            </a:pPr>
            <a:r>
              <a:rPr lang="bn-B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সমাজে </a:t>
            </a:r>
            <a:r>
              <a:rPr lang="bn-BD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শিশু শ্রম এর </a:t>
            </a:r>
            <a:r>
              <a:rPr lang="bn-B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প্রভাব বর্ননা করতে পারবে</a:t>
            </a:r>
          </a:p>
          <a:p>
            <a:pPr>
              <a:lnSpc>
                <a:spcPct val="200000"/>
              </a:lnSpc>
            </a:pPr>
            <a:r>
              <a:rPr lang="bn-BD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শিশু শ্রম বন্ধে করনীয় পদক্ষেপ গুলো বর্ণনা করতে পারবে </a:t>
            </a:r>
            <a:endParaRPr lang="bn-BD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81000"/>
            <a:ext cx="3692223" cy="24722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28"/>
          <a:stretch/>
        </p:blipFill>
        <p:spPr>
          <a:xfrm>
            <a:off x="633121" y="381000"/>
            <a:ext cx="3786479" cy="24662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28" y="3580230"/>
            <a:ext cx="3652472" cy="2514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88" y="3581001"/>
            <a:ext cx="3674935" cy="25149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32763" y="2844225"/>
            <a:ext cx="498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 বছরের কম শিশুরা স্কুলে পড়ছে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50075" y="6120825"/>
            <a:ext cx="49841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 বছরের কম শিশুরা কাজ  করছে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5720256"/>
            <a:ext cx="6248399" cy="8776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>
              <a:lnSpc>
                <a:spcPct val="150000"/>
              </a:lnSpc>
            </a:pPr>
            <a:r>
              <a:rPr lang="bn-BD" sz="48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দারিদ্রতা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7" y="552451"/>
            <a:ext cx="3792043" cy="25033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7" y="3211366"/>
            <a:ext cx="3792043" cy="2478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552450"/>
            <a:ext cx="3733800" cy="25033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211366"/>
            <a:ext cx="3733800" cy="250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7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86306" y="6044791"/>
            <a:ext cx="4343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bn-BD" sz="2400" b="1" dirty="0" smtClean="0">
                <a:solidFill>
                  <a:schemeClr val="accent2">
                    <a:lumMod val="50000"/>
                  </a:schemeClr>
                </a:solidFill>
              </a:rPr>
              <a:t>গৃহ কর্মীর উপর নির্ভরশীলতা  </a:t>
            </a:r>
            <a:endParaRPr lang="bn-BD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30757"/>
            <a:ext cx="3557500" cy="2367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17778"/>
            <a:ext cx="3581400" cy="23933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256" y="3505200"/>
            <a:ext cx="3557500" cy="253433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23045" y="2744197"/>
            <a:ext cx="41889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bn-BD" sz="2400" b="1" dirty="0">
                <a:solidFill>
                  <a:schemeClr val="accent2">
                    <a:lumMod val="50000"/>
                  </a:schemeClr>
                </a:solidFill>
              </a:rPr>
              <a:t>কম পারিশ্রমিকে দীর্ঘক্ষন  </a:t>
            </a:r>
            <a:r>
              <a:rPr lang="bn-BD" sz="2400" b="1" dirty="0" smtClean="0">
                <a:solidFill>
                  <a:schemeClr val="accent2">
                    <a:lumMod val="50000"/>
                  </a:schemeClr>
                </a:solidFill>
              </a:rPr>
              <a:t>কাজ </a:t>
            </a:r>
            <a:endParaRPr lang="bn-BD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160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57201"/>
            <a:ext cx="2971800" cy="22743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007" y="2904124"/>
            <a:ext cx="3996202" cy="25060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10"/>
          <a:stretch/>
        </p:blipFill>
        <p:spPr>
          <a:xfrm>
            <a:off x="4724400" y="457200"/>
            <a:ext cx="2515940" cy="22743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60" y="2904124"/>
            <a:ext cx="3963740" cy="250607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34223" y="5410199"/>
            <a:ext cx="8101517" cy="142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bn-BD" sz="32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 </a:t>
            </a:r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মাদকাশক্ত</a:t>
            </a:r>
            <a:r>
              <a:rPr lang="bn-BD" sz="32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চুরি, ছিনতাই, </a:t>
            </a:r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ভিক্ষাবৃত্তি </a:t>
            </a:r>
            <a:r>
              <a:rPr lang="bn-BD" sz="28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সন্ত্রাসি কাজে জড়িয়ে পরে  </a:t>
            </a:r>
          </a:p>
        </p:txBody>
      </p:sp>
    </p:spTree>
    <p:extLst>
      <p:ext uri="{BB962C8B-B14F-4D97-AF65-F5344CB8AC3E}">
        <p14:creationId xmlns:p14="http://schemas.microsoft.com/office/powerpoint/2010/main" val="3788002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29200" y="4114800"/>
            <a:ext cx="3657600" cy="182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bn-BD" sz="2400" b="1" dirty="0" smtClean="0">
                <a:solidFill>
                  <a:schemeClr val="accent2">
                    <a:lumMod val="50000"/>
                  </a:schemeClr>
                </a:solidFill>
              </a:rPr>
              <a:t>সামাজিক আন্ধোলন, আইনের </a:t>
            </a:r>
            <a:r>
              <a:rPr lang="bn-BD" sz="2400" b="1" dirty="0">
                <a:solidFill>
                  <a:schemeClr val="accent2">
                    <a:lumMod val="50000"/>
                  </a:schemeClr>
                </a:solidFill>
              </a:rPr>
              <a:t>সঠিক</a:t>
            </a:r>
            <a:r>
              <a:rPr lang="bn-BD" sz="2400" b="1" dirty="0" smtClean="0">
                <a:solidFill>
                  <a:schemeClr val="accent2">
                    <a:lumMod val="50000"/>
                  </a:schemeClr>
                </a:solidFill>
              </a:rPr>
              <a:t> প্রয়োগ ও  অভিভাকদের সচেতনতা </a:t>
            </a:r>
          </a:p>
          <a:p>
            <a:pPr lvl="1" algn="ctr">
              <a:lnSpc>
                <a:spcPct val="150000"/>
              </a:lnSpc>
            </a:pPr>
            <a:endParaRPr lang="bn-BD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200400"/>
            <a:ext cx="4220308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7"/>
          <a:stretch/>
        </p:blipFill>
        <p:spPr>
          <a:xfrm>
            <a:off x="5105400" y="591207"/>
            <a:ext cx="3048000" cy="32018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1207"/>
            <a:ext cx="4216958" cy="238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35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3053912" y="672607"/>
            <a:ext cx="27696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 কাজ 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685800" y="1740223"/>
            <a:ext cx="7848600" cy="3809220"/>
            <a:chOff x="685800" y="1740223"/>
            <a:chExt cx="7848600" cy="3809220"/>
          </a:xfrm>
        </p:grpSpPr>
        <p:grpSp>
          <p:nvGrpSpPr>
            <p:cNvPr id="23" name="Group 22"/>
            <p:cNvGrpSpPr/>
            <p:nvPr/>
          </p:nvGrpSpPr>
          <p:grpSpPr>
            <a:xfrm>
              <a:off x="3536629" y="1740223"/>
              <a:ext cx="1844528" cy="1579017"/>
              <a:chOff x="3167603" y="1957396"/>
              <a:chExt cx="3371268" cy="3488554"/>
            </a:xfrm>
          </p:grpSpPr>
          <p:sp>
            <p:nvSpPr>
              <p:cNvPr id="16" name="Rounded Rectangle 15"/>
              <p:cNvSpPr/>
              <p:nvPr/>
            </p:nvSpPr>
            <p:spPr>
              <a:xfrm rot="5400000">
                <a:off x="3749613" y="2702750"/>
                <a:ext cx="2133600" cy="1981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lowchart: Delay 16"/>
              <p:cNvSpPr/>
              <p:nvPr/>
            </p:nvSpPr>
            <p:spPr>
              <a:xfrm rot="5400000">
                <a:off x="4572075" y="4798250"/>
                <a:ext cx="457200" cy="8382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lowchart: Delay 17"/>
              <p:cNvSpPr/>
              <p:nvPr/>
            </p:nvSpPr>
            <p:spPr>
              <a:xfrm rot="10800000">
                <a:off x="3167603" y="3274250"/>
                <a:ext cx="457200" cy="8382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lowchart: Delay 18"/>
              <p:cNvSpPr/>
              <p:nvPr/>
            </p:nvSpPr>
            <p:spPr>
              <a:xfrm rot="16014902">
                <a:off x="4587815" y="1766896"/>
                <a:ext cx="457200" cy="838200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lowchart: Delay 19"/>
              <p:cNvSpPr/>
              <p:nvPr/>
            </p:nvSpPr>
            <p:spPr>
              <a:xfrm>
                <a:off x="6081671" y="3249790"/>
                <a:ext cx="457200" cy="862661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685800" y="4487614"/>
              <a:ext cx="7848600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bn-BD" sz="36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শিশু শ্রম </a:t>
              </a:r>
              <a:r>
                <a:rPr lang="bn-BD" sz="36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বন্ধে তোমাদের কি করনীয় – উল্লেখ কর   </a:t>
              </a:r>
              <a:endParaRPr lang="bn-BD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1740932"/>
            <a:ext cx="8077200" cy="37454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 শিশু কে ? </a:t>
            </a:r>
          </a:p>
          <a:p>
            <a:pPr>
              <a:lnSpc>
                <a:spcPct val="150000"/>
              </a:lnSpc>
            </a:pPr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 শিশু শ্রম কি ?</a:t>
            </a:r>
            <a:endParaRPr lang="bn-BD" sz="3200" b="1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 শিশু </a:t>
            </a:r>
            <a:r>
              <a:rPr lang="bn-BD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 এর কারন </a:t>
            </a:r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  কি </a:t>
            </a:r>
            <a:r>
              <a:rPr lang="bn-BD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" name="Rectangle 1"/>
          <p:cNvSpPr/>
          <p:nvPr/>
        </p:nvSpPr>
        <p:spPr>
          <a:xfrm>
            <a:off x="3352800" y="533400"/>
            <a:ext cx="20104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965537"/>
            <a:ext cx="29017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বাড়ির কাজ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0" y="2556808"/>
            <a:ext cx="8839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 শিশু শ্রম একটি সামাজিক সমস্যা “ - ব্যাখ্যা কর 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6903147"/>
            <a:ext cx="457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b="1" dirty="0">
                <a:latin typeface="NikoshBAN" pitchFamily="2" charset="0"/>
                <a:cs typeface="NikoshBAN" pitchFamily="2" charset="0"/>
              </a:rPr>
              <a:t>ধন্যবাদ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22000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00833 -0.6939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3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144</Words>
  <Application>Microsoft Office PowerPoint</Application>
  <PresentationFormat>On-screen Show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উপস্থাপনায় নাসরিন আখতার সিনিয়র শিক্ষিকা (সামাজিক বিজ্ঞান) গেন্ডারিয়া উচ্চ বিদ্দ্যালয়</vt:lpstr>
      <vt:lpstr>ছবিতে আমরা কি দেখছি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faridpur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Doel-1612i3</cp:lastModifiedBy>
  <cp:revision>319</cp:revision>
  <dcterms:created xsi:type="dcterms:W3CDTF">2012-01-10T03:35:50Z</dcterms:created>
  <dcterms:modified xsi:type="dcterms:W3CDTF">2014-01-20T05:38:43Z</dcterms:modified>
</cp:coreProperties>
</file>