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73" r:id="rId8"/>
    <p:sldId id="262" r:id="rId9"/>
    <p:sldId id="266" r:id="rId10"/>
    <p:sldId id="268" r:id="rId11"/>
    <p:sldId id="265" r:id="rId12"/>
    <p:sldId id="264" r:id="rId13"/>
    <p:sldId id="263" r:id="rId14"/>
    <p:sldId id="267" r:id="rId15"/>
    <p:sldId id="270" r:id="rId16"/>
    <p:sldId id="272" r:id="rId17"/>
    <p:sldId id="271" r:id="rId18"/>
    <p:sldId id="26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820" autoAdjust="0"/>
  </p:normalViewPr>
  <p:slideViewPr>
    <p:cSldViewPr snapToGrid="0">
      <p:cViewPr varScale="1">
        <p:scale>
          <a:sx n="68" d="100"/>
          <a:sy n="68" d="100"/>
        </p:scale>
        <p:origin x="7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3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DC58DB-3400-415B-A0A9-AB9FE0F80461}" type="datetimeFigureOut">
              <a:rPr lang="en-US" smtClean="0"/>
              <a:t>1/24/2014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7A67D-1EAE-47E0-A7EB-3122047B66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274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77A67D-1EAE-47E0-A7EB-3122047B665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628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77A67D-1EAE-47E0-A7EB-3122047B665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0412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77A67D-1EAE-47E0-A7EB-3122047B665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6300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77A67D-1EAE-47E0-A7EB-3122047B665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2609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77A67D-1EAE-47E0-A7EB-3122047B665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1019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77A67D-1EAE-47E0-A7EB-3122047B665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7126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77A67D-1EAE-47E0-A7EB-3122047B665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614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2C4E6-7C92-441A-8BDD-E0644000AE12}" type="datetimeFigureOut">
              <a:rPr lang="en-US" smtClean="0"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EB174-EEAC-47BF-A7CA-DEFD739121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155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2C4E6-7C92-441A-8BDD-E0644000AE12}" type="datetimeFigureOut">
              <a:rPr lang="en-US" smtClean="0"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EB174-EEAC-47BF-A7CA-DEFD739121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336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2C4E6-7C92-441A-8BDD-E0644000AE12}" type="datetimeFigureOut">
              <a:rPr lang="en-US" smtClean="0"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EB174-EEAC-47BF-A7CA-DEFD739121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980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2C4E6-7C92-441A-8BDD-E0644000AE12}" type="datetimeFigureOut">
              <a:rPr lang="en-US" smtClean="0"/>
              <a:t>1/24/2014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EB174-EEAC-47BF-A7CA-DEFD739121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25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2C4E6-7C92-441A-8BDD-E0644000AE12}" type="datetimeFigureOut">
              <a:rPr lang="en-US" smtClean="0"/>
              <a:t>1/24/2014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EB174-EEAC-47BF-A7CA-DEFD739121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454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2C4E6-7C92-441A-8BDD-E0644000AE12}" type="datetimeFigureOut">
              <a:rPr lang="en-US" smtClean="0"/>
              <a:t>1/24/2014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EB174-EEAC-47BF-A7CA-DEFD739121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984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2C4E6-7C92-441A-8BDD-E0644000AE12}" type="datetimeFigureOut">
              <a:rPr lang="en-US" smtClean="0"/>
              <a:t>1/24/2014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EB174-EEAC-47BF-A7CA-DEFD739121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264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2C4E6-7C92-441A-8BDD-E0644000AE12}" type="datetimeFigureOut">
              <a:rPr lang="en-US" smtClean="0"/>
              <a:t>1/24/2014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EB174-EEAC-47BF-A7CA-DEFD739121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585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2C4E6-7C92-441A-8BDD-E0644000AE12}" type="datetimeFigureOut">
              <a:rPr lang="en-US" smtClean="0"/>
              <a:t>1/24/2014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EB174-EEAC-47BF-A7CA-DEFD739121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07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2C4E6-7C92-441A-8BDD-E0644000AE12}" type="datetimeFigureOut">
              <a:rPr lang="en-US" smtClean="0"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EB174-EEAC-47BF-A7CA-DEFD739121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850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2C4E6-7C92-441A-8BDD-E0644000AE12}" type="datetimeFigureOut">
              <a:rPr lang="en-US" smtClean="0"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EB174-EEAC-47BF-A7CA-DEFD739121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614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32C4E6-7C92-441A-8BDD-E0644000AE12}" type="datetimeFigureOut">
              <a:rPr lang="en-US" smtClean="0"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0EB174-EEAC-47BF-A7CA-DEFD739121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728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flipV="1">
            <a:off x="1524000" y="6812280"/>
            <a:ext cx="10668000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1909762" y="871538"/>
            <a:ext cx="7934325" cy="3843337"/>
          </a:xfrm>
          <a:blipFill>
            <a:blip r:embed="rId3"/>
            <a:tile tx="0" ty="0" sx="100000" sy="100000" flip="none" algn="tl"/>
          </a:blipFill>
          <a:ln w="76200">
            <a:solidFill>
              <a:srgbClr val="FFFF00"/>
            </a:solidFill>
            <a:prstDash val="sysDash"/>
          </a:ln>
        </p:spPr>
        <p:txBody>
          <a:bodyPr>
            <a:noAutofit/>
          </a:bodyPr>
          <a:lstStyle/>
          <a:p>
            <a:r>
              <a:rPr lang="bn-BD" sz="239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239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30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551471" y="933552"/>
            <a:ext cx="6643688" cy="5157788"/>
          </a:xfrm>
          <a:noFill/>
          <a:ln w="76200">
            <a:solidFill>
              <a:srgbClr val="002060"/>
            </a:solidFill>
            <a:prstDash val="sysDot"/>
          </a:ln>
        </p:spPr>
        <p:txBody>
          <a:bodyPr>
            <a:normAutofit/>
          </a:bodyPr>
          <a:lstStyle/>
          <a:p>
            <a:pPr algn="ctr"/>
            <a:r>
              <a:rPr lang="bn-BD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bn-BD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মোঃআলী উছমান</a:t>
            </a:r>
            <a:br>
              <a:rPr lang="bn-BD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4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সিনিয়র শিক্ষক</a:t>
            </a:r>
            <a:br>
              <a:rPr lang="bn-BD" sz="4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কলমাকান্দা পাইলট উচ্চ বিদ্যালয়</a:t>
            </a:r>
            <a:r>
              <a:rPr lang="bn-BD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কালমাকান্দা</a:t>
            </a:r>
            <a:br>
              <a:rPr lang="bn-BD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নেত্রকোনা</a:t>
            </a:r>
            <a:br>
              <a:rPr lang="bn-BD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sz="44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11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43050" y="1785939"/>
            <a:ext cx="8529638" cy="3785652"/>
          </a:xfrm>
          <a:prstGeom prst="rect">
            <a:avLst/>
          </a:prstGeom>
          <a:noFill/>
          <a:ln w="76200">
            <a:solidFill>
              <a:srgbClr val="FF0000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bn-BD" sz="60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শ্রেণী—৮ম</a:t>
            </a:r>
          </a:p>
          <a:p>
            <a:r>
              <a:rPr lang="bn-BD" sz="6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 -বাংলাদেশ ও বিশ্ব পরিচয়</a:t>
            </a:r>
          </a:p>
          <a:p>
            <a:pPr algn="ctr"/>
            <a:r>
              <a:rPr lang="bn-BD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অধ্যায়--দশম</a:t>
            </a:r>
          </a:p>
        </p:txBody>
      </p:sp>
    </p:spTree>
    <p:extLst>
      <p:ext uri="{BB962C8B-B14F-4D97-AF65-F5344CB8AC3E}">
        <p14:creationId xmlns:p14="http://schemas.microsoft.com/office/powerpoint/2010/main" val="205003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74" y="971550"/>
            <a:ext cx="9072564" cy="492918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  <a:prstDash val="lgDash"/>
          </a:ln>
        </p:spPr>
      </p:pic>
      <p:sp>
        <p:nvSpPr>
          <p:cNvPr id="4" name="TextBox 3"/>
          <p:cNvSpPr txBox="1"/>
          <p:nvPr/>
        </p:nvSpPr>
        <p:spPr>
          <a:xfrm>
            <a:off x="828675" y="971551"/>
            <a:ext cx="9072563" cy="4929188"/>
          </a:xfrm>
          <a:prstGeom prst="rect">
            <a:avLst/>
          </a:prstGeom>
          <a:noFill/>
          <a:ln>
            <a:solidFill>
              <a:srgbClr val="FF0000"/>
            </a:solidFill>
            <a:prstDash val="lgDash"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83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00200" y="1285875"/>
            <a:ext cx="8572500" cy="3108543"/>
          </a:xfrm>
          <a:prstGeom prst="rect">
            <a:avLst/>
          </a:prstGeom>
          <a:noFill/>
          <a:ln w="76200">
            <a:solidFill>
              <a:srgbClr val="C00000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পাঠ-৩</a:t>
            </a:r>
          </a:p>
          <a:p>
            <a:pPr algn="ctr"/>
            <a:r>
              <a:rPr lang="bn-BD" sz="8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মাদকাসক্তির কারণ</a:t>
            </a:r>
          </a:p>
          <a:p>
            <a:pPr algn="ctr"/>
            <a:r>
              <a:rPr lang="bn-BD" sz="4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bn-BD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ময়-৫০</a:t>
            </a:r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মিনিট । তারিখ--------- </a:t>
            </a:r>
            <a:endParaRPr lang="en-US" sz="4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6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5826" y="958512"/>
            <a:ext cx="10372725" cy="5078313"/>
          </a:xfrm>
          <a:prstGeom prst="rect">
            <a:avLst/>
          </a:prstGeom>
          <a:noFill/>
          <a:ln w="76200">
            <a:solidFill>
              <a:srgbClr val="00B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</a:p>
          <a:p>
            <a:r>
              <a:rPr lang="bn-BD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১।মাদক দ্রব্যগুলির নাম বলতে পারবে।</a:t>
            </a:r>
          </a:p>
          <a:p>
            <a:r>
              <a:rPr lang="bn-BD" sz="5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২।মাদকাসক্তির কারণ উল্লেখ করতে পারবে।</a:t>
            </a:r>
          </a:p>
          <a:p>
            <a:r>
              <a:rPr lang="bn-BD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৩।মাদকাসক্তির কুফল বলতে পারবে। </a:t>
            </a:r>
            <a:r>
              <a:rPr lang="bn-BD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৪।মাদকাসক্তির বিরুদ্ধে প্রতিরোধ ব্যবস্থাথ উল্লেখ                    </a:t>
            </a:r>
            <a:r>
              <a:rPr lang="bn-BD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 পারবে।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115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8487" y="2194292"/>
            <a:ext cx="7027103" cy="1806208"/>
          </a:xfrm>
        </p:spPr>
        <p:txBody>
          <a:bodyPr>
            <a:normAutofit/>
          </a:bodyPr>
          <a:lstStyle/>
          <a:p>
            <a:r>
              <a:rPr lang="bn-BD" sz="1800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1800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1800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18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1800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1800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0800000" flipV="1">
            <a:off x="1914526" y="1663579"/>
            <a:ext cx="6715125" cy="2924785"/>
          </a:xfrm>
          <a:ln w="57150">
            <a:solidFill>
              <a:srgbClr val="FF0000"/>
            </a:solidFill>
            <a:prstDash val="sysDot"/>
          </a:ln>
        </p:spPr>
        <p:txBody>
          <a:bodyPr>
            <a:noAutofit/>
          </a:bodyPr>
          <a:lstStyle/>
          <a:p>
            <a:r>
              <a:rPr lang="bn-BD" sz="4800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9600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উপস্থাপন</a:t>
            </a:r>
          </a:p>
          <a:p>
            <a:r>
              <a:rPr lang="bn-BD" sz="9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সংশ্লিস্ট ছবি</a:t>
            </a:r>
          </a:p>
          <a:p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724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313" y="622062"/>
            <a:ext cx="9072562" cy="5668570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32776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30278" y="1022888"/>
            <a:ext cx="9407471" cy="5377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247" y="818147"/>
            <a:ext cx="8477448" cy="5412969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95920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00321" y="887432"/>
            <a:ext cx="9815348" cy="5643563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735" y="986142"/>
            <a:ext cx="9620520" cy="5446144"/>
          </a:xfrm>
          <a:prstGeom prst="rect">
            <a:avLst/>
          </a:prstGeom>
          <a:ln>
            <a:solidFill>
              <a:srgbClr val="FF0000"/>
            </a:solidFill>
            <a:prstDash val="solid"/>
          </a:ln>
        </p:spPr>
      </p:pic>
    </p:spTree>
    <p:extLst>
      <p:ext uri="{BB962C8B-B14F-4D97-AF65-F5344CB8AC3E}">
        <p14:creationId xmlns:p14="http://schemas.microsoft.com/office/powerpoint/2010/main" val="61266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04" y="367759"/>
            <a:ext cx="9749307" cy="6187587"/>
          </a:xfrm>
          <a:prstGeom prst="rect">
            <a:avLst/>
          </a:prstGeom>
          <a:ln w="762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67733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53885" y="635431"/>
            <a:ext cx="9422969" cy="5579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042" y="853495"/>
            <a:ext cx="9208169" cy="5361325"/>
          </a:xfrm>
          <a:prstGeom prst="rect">
            <a:avLst/>
          </a:prstGeom>
          <a:ln w="762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207322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71977" y="900230"/>
            <a:ext cx="10025127" cy="522689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665" y="954963"/>
            <a:ext cx="9903418" cy="5117431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03265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405" y="962898"/>
            <a:ext cx="8787943" cy="4800600"/>
          </a:xfrm>
          <a:prstGeom prst="rect">
            <a:avLst/>
          </a:prstGeom>
          <a:ln w="76200">
            <a:solidFill>
              <a:srgbClr val="00B050"/>
            </a:solidFill>
            <a:prstDash val="sysDot"/>
          </a:ln>
        </p:spPr>
      </p:pic>
    </p:spTree>
    <p:extLst>
      <p:ext uri="{BB962C8B-B14F-4D97-AF65-F5344CB8AC3E}">
        <p14:creationId xmlns:p14="http://schemas.microsoft.com/office/powerpoint/2010/main" val="234145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85901" y="1800227"/>
            <a:ext cx="9258299" cy="2677656"/>
          </a:xfrm>
          <a:prstGeom prst="rect">
            <a:avLst/>
          </a:prstGeom>
          <a:noFill/>
          <a:ln w="76200">
            <a:solidFill>
              <a:srgbClr val="FFC000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</a:p>
          <a:p>
            <a:pPr algn="ctr"/>
            <a:r>
              <a:rPr lang="bn-BD" sz="8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মাদকাসক্তির ৫টি কারণ লিখ।</a:t>
            </a:r>
          </a:p>
        </p:txBody>
      </p:sp>
    </p:spTree>
    <p:extLst>
      <p:ext uri="{BB962C8B-B14F-4D97-AF65-F5344CB8AC3E}">
        <p14:creationId xmlns:p14="http://schemas.microsoft.com/office/powerpoint/2010/main" val="1821854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1638" y="1585913"/>
            <a:ext cx="8115300" cy="3757076"/>
          </a:xfrm>
          <a:prstGeom prst="rect">
            <a:avLst/>
          </a:prstGeom>
          <a:noFill/>
          <a:ln>
            <a:solidFill>
              <a:srgbClr val="00B0F0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/>
              <a:t>মুল্যায়ন</a:t>
            </a:r>
          </a:p>
          <a:p>
            <a:pPr algn="ctr"/>
            <a:r>
              <a:rPr lang="bn-BD" sz="4800" dirty="0">
                <a:solidFill>
                  <a:srgbClr val="FF0000"/>
                </a:solidFill>
              </a:rPr>
              <a:t>১। তিনটি মাদক দ্রব্যের নাম উল্লেখ কর।</a:t>
            </a:r>
          </a:p>
          <a:p>
            <a:pPr algn="ctr"/>
            <a:r>
              <a:rPr lang="bn-BD" sz="4800" dirty="0">
                <a:solidFill>
                  <a:srgbClr val="002060"/>
                </a:solidFill>
              </a:rPr>
              <a:t>২। মাদকাসক্তির দুইটি কারণ উল্লেখ কর।</a:t>
            </a:r>
            <a:r>
              <a:rPr lang="bn-BD" sz="3600" dirty="0">
                <a:solidFill>
                  <a:srgbClr val="002060"/>
                </a:solidFill>
              </a:rPr>
              <a:t>      </a:t>
            </a:r>
            <a:endParaRPr lang="en-US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3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14463" y="1894381"/>
            <a:ext cx="9672637" cy="3046988"/>
          </a:xfrm>
          <a:prstGeom prst="rect">
            <a:avLst/>
          </a:prstGeom>
          <a:noFill/>
          <a:ln w="38100">
            <a:solidFill>
              <a:srgbClr val="00B0F0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7200" b="1" dirty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</a:p>
          <a:p>
            <a:pPr algn="ctr"/>
            <a:r>
              <a:rPr lang="bn-BD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মাদকাসক্তির </a:t>
            </a:r>
            <a:r>
              <a:rPr lang="bn-BD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বিরুদ্ধে </a:t>
            </a:r>
            <a:r>
              <a:rPr lang="bn-BD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প্রতিরোধ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মূলক </a:t>
            </a:r>
            <a:r>
              <a:rPr lang="bn-BD" sz="6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bn-BD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স্লোগান </a:t>
            </a:r>
            <a:r>
              <a:rPr lang="bn-BD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 ।</a:t>
            </a:r>
            <a:endParaRPr lang="en-US" sz="6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5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28724" y="1228724"/>
            <a:ext cx="9744075" cy="4508927"/>
          </a:xfrm>
          <a:prstGeom prst="rect">
            <a:avLst/>
          </a:prstGeom>
          <a:noFill/>
          <a:ln w="76200">
            <a:solidFill>
              <a:srgbClr val="00B050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28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8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1240</TotalTime>
  <Words>107</Words>
  <Application>Microsoft Office PowerPoint</Application>
  <PresentationFormat>Widescreen</PresentationFormat>
  <Paragraphs>31</Paragraphs>
  <Slides>18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NikoshBAN</vt:lpstr>
      <vt:lpstr>Vrinda</vt:lpstr>
      <vt:lpstr>Office Theme</vt:lpstr>
      <vt:lpstr>স্বাগতম</vt:lpstr>
      <vt:lpstr>পরিচিতি মোঃআলী উছমান সিনিয়র শিক্ষক কলমাকান্দা পাইলট উচ্চ বিদ্যালয় কালমাকান্দা নেত্রকোনা </vt:lpstr>
      <vt:lpstr>PowerPoint Presentation</vt:lpstr>
      <vt:lpstr>PowerPoint Presentation</vt:lpstr>
      <vt:lpstr>PowerPoint Presentation</vt:lpstr>
      <vt:lpstr>PowerPoint Presentation</vt:lpstr>
      <vt:lpstr>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182</cp:revision>
  <dcterms:created xsi:type="dcterms:W3CDTF">2014-01-20T05:48:06Z</dcterms:created>
  <dcterms:modified xsi:type="dcterms:W3CDTF">2014-01-23T19:01:08Z</dcterms:modified>
</cp:coreProperties>
</file>