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1" r:id="rId7"/>
    <p:sldId id="262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8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685800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B050"/>
                </a:solidFill>
              </a:rPr>
              <a:t>স্বাগতম  </a:t>
            </a:r>
            <a:r>
              <a:rPr lang="bn-BD" sz="4800" dirty="0" smtClean="0">
                <a:solidFill>
                  <a:srgbClr val="00B050"/>
                </a:solidFill>
              </a:rPr>
              <a:t> </a:t>
            </a:r>
            <a:endParaRPr lang="en-US" sz="4800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101" y="1973997"/>
            <a:ext cx="4749408" cy="435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4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229600" cy="1143000"/>
          </a:xfrm>
        </p:spPr>
        <p:txBody>
          <a:bodyPr/>
          <a:lstStyle/>
          <a:p>
            <a:r>
              <a:rPr lang="bn-BD" b="1" u="sng" dirty="0" smtClean="0"/>
              <a:t>পরিচিতি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bn-BD" b="1" dirty="0" smtClean="0"/>
              <a:t>জ্যোতির্ময় মোড়ল</a:t>
            </a:r>
          </a:p>
          <a:p>
            <a:pPr marL="0" indent="0">
              <a:buNone/>
            </a:pPr>
            <a:r>
              <a:rPr lang="bn-BD" dirty="0" smtClean="0"/>
              <a:t>সহকারী শিক্ষক (গনিত)</a:t>
            </a:r>
          </a:p>
          <a:p>
            <a:pPr marL="0" indent="0">
              <a:buNone/>
            </a:pPr>
            <a:r>
              <a:rPr lang="bn-BD" dirty="0" smtClean="0"/>
              <a:t>মাদারীপুর ।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ID-05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b="1" dirty="0" smtClean="0"/>
              <a:t>কমল সরকার</a:t>
            </a:r>
          </a:p>
          <a:p>
            <a:pPr marL="0" indent="0">
              <a:buNone/>
            </a:pPr>
            <a:r>
              <a:rPr lang="bn-BD" dirty="0"/>
              <a:t>সহকারী শিক্ষক </a:t>
            </a:r>
            <a:r>
              <a:rPr lang="bn-BD" dirty="0" smtClean="0"/>
              <a:t>(কৃষি)</a:t>
            </a:r>
            <a:endParaRPr lang="bn-BD" dirty="0"/>
          </a:p>
          <a:p>
            <a:pPr marL="0" indent="0">
              <a:buNone/>
            </a:pPr>
            <a:r>
              <a:rPr lang="bn-BD" dirty="0" smtClean="0"/>
              <a:t>মাদারীপুর ।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ID-08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88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bn-BD" b="1" u="sng" dirty="0" smtClean="0">
                <a:solidFill>
                  <a:srgbClr val="002060"/>
                </a:solidFill>
              </a:rPr>
              <a:t>পাঠ পরিচিতি</a:t>
            </a:r>
            <a:endParaRPr lang="en-US" b="1" u="sng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610600" cy="3200400"/>
          </a:xfrm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rgbClr val="002060"/>
                </a:solidFill>
              </a:rPr>
              <a:t>শ্রেনীঃ ৭ম,            বিষয়ঃ বিজ্ঞান</a:t>
            </a:r>
            <a:endParaRPr lang="en-US" sz="4400" dirty="0" smtClean="0">
              <a:solidFill>
                <a:srgbClr val="002060"/>
              </a:solidFill>
            </a:endParaRPr>
          </a:p>
          <a:p>
            <a:r>
              <a:rPr lang="bn-BD" sz="3600" dirty="0" smtClean="0">
                <a:solidFill>
                  <a:srgbClr val="002060"/>
                </a:solidFill>
              </a:rPr>
              <a:t>তারিখঃ ১৫/০১/২০১৪</a:t>
            </a:r>
            <a:r>
              <a:rPr lang="en-US" sz="3600" dirty="0" smtClean="0">
                <a:solidFill>
                  <a:srgbClr val="002060"/>
                </a:solidFill>
              </a:rPr>
              <a:t>       </a:t>
            </a:r>
            <a:r>
              <a:rPr lang="bn-BD" sz="3600" dirty="0" smtClean="0">
                <a:solidFill>
                  <a:srgbClr val="002060"/>
                </a:solidFill>
              </a:rPr>
              <a:t>সময়ঃ ৫০মিনিট।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89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2277935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5181600"/>
            <a:ext cx="6710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b="1" u="sng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00200"/>
            <a:ext cx="2514600" cy="2514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524000"/>
            <a:ext cx="2438400" cy="243840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 flipV="1">
            <a:off x="76200" y="3352800"/>
            <a:ext cx="838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086600" y="43434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মুলা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43434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গাজর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30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1430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u="sng" dirty="0" smtClean="0">
                <a:solidFill>
                  <a:srgbClr val="C00000"/>
                </a:solidFill>
              </a:rPr>
              <a:t>পাঠের শিরোনামঃ</a:t>
            </a:r>
            <a:r>
              <a:rPr lang="bn-BD" sz="4400" b="1" u="sng" dirty="0" smtClean="0"/>
              <a:t> </a:t>
            </a:r>
            <a:endParaRPr lang="en-US" sz="40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2743200"/>
            <a:ext cx="55118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রুপান্তরিত মূল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600200" y="2819400"/>
            <a:ext cx="914400" cy="914400"/>
          </a:xfrm>
          <a:prstGeom prst="star5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1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457200"/>
            <a:ext cx="35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u="sng" dirty="0" smtClean="0">
                <a:solidFill>
                  <a:srgbClr val="002060"/>
                </a:solidFill>
              </a:rPr>
              <a:t>শিখনফলঃ </a:t>
            </a:r>
            <a:endParaRPr lang="en-US" b="1" u="sng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234624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tx2"/>
                </a:solidFill>
              </a:rPr>
              <a:t>রূপান্তরিত মুলের গঠন ব্যাখ্যা করতে পারবে-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0" y="2286000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919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066800"/>
            <a:ext cx="2209800" cy="2209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524000" y="34290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মুলা</a:t>
            </a:r>
            <a:endParaRPr lang="en-US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762000"/>
            <a:ext cx="2438400" cy="2438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19800" y="3239869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গাজর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962400"/>
            <a:ext cx="2362200" cy="18669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57600" y="60198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শালগম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5663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838200"/>
            <a:ext cx="556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accent2">
                    <a:lumMod val="75000"/>
                  </a:schemeClr>
                </a:solidFill>
              </a:rPr>
              <a:t>মুল্যায়ন-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7432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</a:rPr>
              <a:t>জ্ঞান মুলক প্রোশ্নের মাধ্যমে- 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39624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</a:rPr>
              <a:t>শ্রেনী কাজের মাধ্যমে-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flipV="1">
            <a:off x="228600" y="4082536"/>
            <a:ext cx="658251" cy="337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flipV="1">
            <a:off x="228600" y="2819400"/>
            <a:ext cx="658251" cy="337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2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52400" y="114300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u="sng" dirty="0" smtClean="0">
                <a:solidFill>
                  <a:srgbClr val="0070C0"/>
                </a:solidFill>
              </a:rPr>
              <a:t>বাড়ির কাজঃ-</a:t>
            </a:r>
            <a:endParaRPr lang="en-US" sz="5400" b="1" u="sng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2199382"/>
            <a:ext cx="8534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আকৃতিগত ভাবে রুপান্তিত মূলের প্রকারভেদ 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ও বর্ননা খাতায় লিখে আনবে।</a:t>
            </a:r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4590871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rgbClr val="C00000"/>
                </a:solidFill>
              </a:rPr>
              <a:t>ধন্যবাদ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8600" y="2514600"/>
            <a:ext cx="1219200" cy="0"/>
          </a:xfrm>
          <a:prstGeom prst="straightConnector1">
            <a:avLst/>
          </a:prstGeom>
          <a:ln w="76200">
            <a:solidFill>
              <a:srgbClr val="0070C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6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74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পরিচিতি</vt:lpstr>
      <vt:lpstr>পাঠ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58</cp:revision>
  <dcterms:created xsi:type="dcterms:W3CDTF">2006-08-16T00:00:00Z</dcterms:created>
  <dcterms:modified xsi:type="dcterms:W3CDTF">2014-01-20T09:27:47Z</dcterms:modified>
</cp:coreProperties>
</file>