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9" r:id="rId12"/>
    <p:sldId id="270" r:id="rId13"/>
    <p:sldId id="271" r:id="rId14"/>
    <p:sldId id="266" r:id="rId15"/>
    <p:sldId id="267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18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0C0A7-5589-492A-BE92-8008B3519433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F02DA-E1A9-421B-838C-BB7B1A9E21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02DA-E1A9-421B-838C-BB7B1A9E21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F02DA-E1A9-421B-838C-BB7B1A9E21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200"/>
            <a:ext cx="541020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00px-Small_Re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590800"/>
            <a:ext cx="68453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62200" y="609600"/>
            <a:ext cx="57150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6858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028950" algn="l"/>
              </a:tabLst>
            </a:pP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 জেনে নিই</a:t>
            </a:r>
            <a:endParaRPr lang="en-US" sz="6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438400"/>
            <a:ext cx="2362200" cy="1219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2514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বৃষ্টির কাল বা সময়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86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10000"/>
            <a:ext cx="2438400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3886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গরমের সময়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-1" y="5425192"/>
            <a:ext cx="236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ইলশেগুঁড়ি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ain wallpaper  wallpa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5257800"/>
            <a:ext cx="2438400" cy="1295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5410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হালকা ঝিরঝিরে 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5" grpId="0"/>
      <p:bldP spid="7" grpId="0"/>
      <p:bldP spid="8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8"/>
          <p:cNvSpPr/>
          <p:nvPr/>
        </p:nvSpPr>
        <p:spPr>
          <a:xfrm>
            <a:off x="1219200" y="457200"/>
            <a:ext cx="6477000" cy="1524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914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 দিয়ে বাক্য তৈরী করি</a:t>
            </a:r>
            <a:endParaRPr lang="en-US" sz="28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শীত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ঋতু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04800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 খুব শীত লাগছে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3200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 ছয় ঋতুর দেশ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  <p:bldP spid="7" grpId="0"/>
      <p:bldP spid="8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200" y="457200"/>
            <a:ext cx="7162800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762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যুক্তবর্ণ দিয়ে  নতুন শব্দ   তৈরী করি</a:t>
            </a:r>
            <a:endParaRPr lang="en-US" sz="44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=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জীবন্ত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505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</a:rPr>
              <a:t>=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5052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কষ্ট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152400"/>
            <a:ext cx="4724400" cy="1905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6096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শিশুর পাঠ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D_ECL_inne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0"/>
            <a:ext cx="4953000" cy="3597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2800" y="228600"/>
            <a:ext cx="2438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304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নং ১ ।বর্ষাকাল  সম্পর্কে ৫টি বাক্য লিখ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048000"/>
            <a:ext cx="88771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048000" y="533400"/>
            <a:ext cx="3124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209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 বছরে কয়টি   ঋতু আসে যায় লিখ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/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7399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নং 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30128_092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124200"/>
            <a:ext cx="3818792" cy="238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/>
        </p:nvSpPr>
        <p:spPr>
          <a:xfrm>
            <a:off x="2819400" y="381000"/>
            <a:ext cx="2362200" cy="609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3810000"/>
            <a:ext cx="3429000" cy="1066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3048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 মূল্যায়ন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প্রশ্নে উত্তর লিখ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১/কোন কোন মাস নিয়ে কোন কোন ঋতু/ লিখ?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২/ গ্রীষ্মকাল সম্পর্কে ৫ টি বাক্য লিখ?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96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শব্দার্থ লিখ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105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181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=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791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86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=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33400"/>
            <a:ext cx="43434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609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বাড়ির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163669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 দেখা বর্ষা ও শীত ঋতুর তুলনা কর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91161"/>
            <a:ext cx="5562600" cy="13234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895600"/>
            <a:ext cx="6096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7400" y="2438400"/>
            <a:ext cx="4953000" cy="2819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05000" y="381000"/>
            <a:ext cx="4876800" cy="1524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685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590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এমরান হোসেন</a:t>
            </a:r>
          </a:p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শ্রীয়াং সরকারী প্রাথমিক বিদ্যালয়</a:t>
            </a:r>
          </a:p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লাকসাম,কুমিল্লা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5029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বিষয়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057400"/>
            <a:ext cx="4419600" cy="304698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শ্রেণীঃ চতুর্থ</a:t>
            </a:r>
          </a:p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  ৪০ মিনিট</a:t>
            </a:r>
          </a:p>
          <a:p>
            <a:pPr algn="ctr"/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81200" y="0"/>
            <a:ext cx="5029200" cy="1905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533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মানসিক প্রস্তুতি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i-natural-135592682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057400"/>
            <a:ext cx="3200400" cy="2133600"/>
          </a:xfrm>
          <a:prstGeom prst="rect">
            <a:avLst/>
          </a:prstGeom>
        </p:spPr>
      </p:pic>
      <p:pic>
        <p:nvPicPr>
          <p:cNvPr id="5" name="Picture 4" descr="Summer-season-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057400"/>
            <a:ext cx="3793067" cy="2133600"/>
          </a:xfrm>
          <a:prstGeom prst="rect">
            <a:avLst/>
          </a:prstGeom>
        </p:spPr>
      </p:pic>
      <p:pic>
        <p:nvPicPr>
          <p:cNvPr id="6" name="Picture 5" descr="r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3810000" cy="2057400"/>
          </a:xfrm>
          <a:prstGeom prst="rect">
            <a:avLst/>
          </a:prstGeom>
        </p:spPr>
      </p:pic>
      <p:pic>
        <p:nvPicPr>
          <p:cNvPr id="7" name="Picture 6" descr="nature_trees_autumn_season_leaves_m27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5638800"/>
            <a:ext cx="1191592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gular Pentagon 5"/>
          <p:cNvSpPr/>
          <p:nvPr/>
        </p:nvSpPr>
        <p:spPr>
          <a:xfrm>
            <a:off x="1371600" y="2971800"/>
            <a:ext cx="7162800" cy="32766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990600"/>
            <a:ext cx="533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04800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বাংলাদেশের প্রকৃতি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(বৃষ্টি পড়ছে...............লোকে হাঁটে ।)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715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১.১.১যুক্তব্যঞ্জন সহযোগে গঠিত  শব্ধ শুনে বুঝতে পারবে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২.৭.১বাংলাদেশের প্রকৃতির বৈশিষ্ট্য বলতে পারবে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২.৭.২২.৭.১বাংলাদেশের প্রকৃতির বৈচিত্র্য বিষয়ে বর্ণনা পড়ে বুঝতে পারবে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১.৩.২যুক্তব্যঞ্জন ব্যবহার করে নতুন নতুন শব্ধ লিখতে 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838200"/>
            <a:ext cx="4038600" cy="1371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200" y="9144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36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_44247254_classborgunaap4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14600"/>
            <a:ext cx="6629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32137"/>
            <a:ext cx="4267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  শিক্ষকের পাঠ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683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28800" y="304800"/>
            <a:ext cx="45720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716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2667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ইলশেগুঁড়ি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মুষলধারে বৃষ্টি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in wallpaper  wallpa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286000"/>
            <a:ext cx="3200400" cy="1981200"/>
          </a:xfrm>
          <a:prstGeom prst="rect">
            <a:avLst/>
          </a:prstGeom>
        </p:spPr>
      </p:pic>
      <p:pic>
        <p:nvPicPr>
          <p:cNvPr id="8" name="Picture 7" descr="HeavyRainsInPe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724400"/>
            <a:ext cx="3429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188</Words>
  <Application>Microsoft Office PowerPoint</Application>
  <PresentationFormat>On-screen Show (4:3)</PresentationFormat>
  <Paragraphs>66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maijdee noakhali</dc:creator>
  <cp:lastModifiedBy>PTI maijdee noakhali</cp:lastModifiedBy>
  <cp:revision>69</cp:revision>
  <dcterms:created xsi:type="dcterms:W3CDTF">2006-08-16T00:00:00Z</dcterms:created>
  <dcterms:modified xsi:type="dcterms:W3CDTF">2014-06-17T11:53:22Z</dcterms:modified>
</cp:coreProperties>
</file>