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9FD3B-A0C0-4A57-B68F-267393EB50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EF5D6-2202-48EE-B3AD-D07E5239B8A5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উদ্ভিদ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2E0C719F-A65D-4092-A163-EAE827233C71}" type="parTrans" cxnId="{67142CF3-F1A6-4315-881C-F445F530D719}">
      <dgm:prSet/>
      <dgm:spPr/>
      <dgm:t>
        <a:bodyPr/>
        <a:lstStyle/>
        <a:p>
          <a:endParaRPr lang="en-US"/>
        </a:p>
      </dgm:t>
    </dgm:pt>
    <dgm:pt modelId="{6129EF08-A9EB-4A2C-9A6A-ED06832C13B0}" type="sibTrans" cxnId="{67142CF3-F1A6-4315-881C-F445F530D719}">
      <dgm:prSet/>
      <dgm:spPr/>
      <dgm:t>
        <a:bodyPr/>
        <a:lstStyle/>
        <a:p>
          <a:endParaRPr lang="en-US"/>
        </a:p>
      </dgm:t>
    </dgm:pt>
    <dgm:pt modelId="{BB94F2F6-EF85-4956-A5CC-B11499A84A56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n-BD" dirty="0" smtClean="0"/>
            <a:t>সপুষ্পক</a:t>
          </a:r>
          <a:endParaRPr lang="en-US" dirty="0"/>
        </a:p>
      </dgm:t>
    </dgm:pt>
    <dgm:pt modelId="{F383E271-0FE2-48E0-8208-6F19A12AE523}" type="parTrans" cxnId="{06098D6F-6176-44BF-947A-3D4F76876F42}">
      <dgm:prSet/>
      <dgm:spPr/>
      <dgm:t>
        <a:bodyPr/>
        <a:lstStyle/>
        <a:p>
          <a:endParaRPr lang="en-US"/>
        </a:p>
      </dgm:t>
    </dgm:pt>
    <dgm:pt modelId="{9A909512-C63C-43BE-8C8B-D6728DAE2025}" type="sibTrans" cxnId="{06098D6F-6176-44BF-947A-3D4F76876F42}">
      <dgm:prSet/>
      <dgm:spPr/>
      <dgm:t>
        <a:bodyPr/>
        <a:lstStyle/>
        <a:p>
          <a:endParaRPr lang="en-US"/>
        </a:p>
      </dgm:t>
    </dgm:pt>
    <dgm:pt modelId="{34B17446-44D5-4815-8154-C8E9A4C9796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bn-BD" dirty="0" smtClean="0"/>
            <a:t>অপুষ্পক</a:t>
          </a:r>
          <a:endParaRPr lang="en-US" dirty="0"/>
        </a:p>
      </dgm:t>
    </dgm:pt>
    <dgm:pt modelId="{29C3F88B-66DA-4B60-83F6-722393144DD4}" type="parTrans" cxnId="{43B0911D-8D69-4C15-B7CB-BACD028DA47E}">
      <dgm:prSet/>
      <dgm:spPr/>
      <dgm:t>
        <a:bodyPr/>
        <a:lstStyle/>
        <a:p>
          <a:endParaRPr lang="en-US"/>
        </a:p>
      </dgm:t>
    </dgm:pt>
    <dgm:pt modelId="{F6053BA0-43CF-493A-A44C-294676C221AA}" type="sibTrans" cxnId="{43B0911D-8D69-4C15-B7CB-BACD028DA47E}">
      <dgm:prSet/>
      <dgm:spPr/>
      <dgm:t>
        <a:bodyPr/>
        <a:lstStyle/>
        <a:p>
          <a:endParaRPr lang="en-US"/>
        </a:p>
      </dgm:t>
    </dgm:pt>
    <dgm:pt modelId="{B9DAB318-5A2A-4D3F-A338-EE1750DCB883}" type="pres">
      <dgm:prSet presAssocID="{1E19FD3B-A0C0-4A57-B68F-267393EB50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20CBE6-5D85-4947-B9C2-539D5A2D0205}" type="pres">
      <dgm:prSet presAssocID="{231EF5D6-2202-48EE-B3AD-D07E5239B8A5}" presName="hierRoot1" presStyleCnt="0"/>
      <dgm:spPr/>
    </dgm:pt>
    <dgm:pt modelId="{89E9166A-739B-422B-B9E5-5775F51AFBA0}" type="pres">
      <dgm:prSet presAssocID="{231EF5D6-2202-48EE-B3AD-D07E5239B8A5}" presName="composite" presStyleCnt="0"/>
      <dgm:spPr/>
    </dgm:pt>
    <dgm:pt modelId="{7FE7C53A-0422-448E-88BC-112C1DA250A2}" type="pres">
      <dgm:prSet presAssocID="{231EF5D6-2202-48EE-B3AD-D07E5239B8A5}" presName="background" presStyleLbl="node0" presStyleIdx="0" presStyleCnt="1"/>
      <dgm:spPr/>
    </dgm:pt>
    <dgm:pt modelId="{1EB6B031-D7E7-4BA8-9A63-B7F41F15246A}" type="pres">
      <dgm:prSet presAssocID="{231EF5D6-2202-48EE-B3AD-D07E5239B8A5}" presName="text" presStyleLbl="fgAcc0" presStyleIdx="0" presStyleCnt="1" custLinFactNeighborX="-18085" custLinFactNeighborY="-8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2CB15-6A7B-4CCD-8AA0-8F6FC1D9F8BE}" type="pres">
      <dgm:prSet presAssocID="{231EF5D6-2202-48EE-B3AD-D07E5239B8A5}" presName="hierChild2" presStyleCnt="0"/>
      <dgm:spPr/>
    </dgm:pt>
    <dgm:pt modelId="{0A7E71A3-4044-486F-A9B9-39C7F6ECB494}" type="pres">
      <dgm:prSet presAssocID="{F383E271-0FE2-48E0-8208-6F19A12AE52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7290479-CE65-4881-9C87-B05CA746D88D}" type="pres">
      <dgm:prSet presAssocID="{BB94F2F6-EF85-4956-A5CC-B11499A84A56}" presName="hierRoot2" presStyleCnt="0"/>
      <dgm:spPr/>
    </dgm:pt>
    <dgm:pt modelId="{7BC75DB3-B991-410B-A69D-41A696E05331}" type="pres">
      <dgm:prSet presAssocID="{BB94F2F6-EF85-4956-A5CC-B11499A84A56}" presName="composite2" presStyleCnt="0"/>
      <dgm:spPr/>
    </dgm:pt>
    <dgm:pt modelId="{D78D58A0-B061-4F31-B3D0-2C26A68B5ED1}" type="pres">
      <dgm:prSet presAssocID="{BB94F2F6-EF85-4956-A5CC-B11499A84A56}" presName="background2" presStyleLbl="node2" presStyleIdx="0" presStyleCnt="2"/>
      <dgm:spPr/>
    </dgm:pt>
    <dgm:pt modelId="{0DE0FA0A-EEAC-462F-BD85-74AE9154D4D4}" type="pres">
      <dgm:prSet presAssocID="{BB94F2F6-EF85-4956-A5CC-B11499A84A5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0179D-B4E4-4F31-93CE-97ED2C1F2D5F}" type="pres">
      <dgm:prSet presAssocID="{BB94F2F6-EF85-4956-A5CC-B11499A84A56}" presName="hierChild3" presStyleCnt="0"/>
      <dgm:spPr/>
    </dgm:pt>
    <dgm:pt modelId="{7BA837E4-1E07-41FF-B0E6-81666B6CAD8A}" type="pres">
      <dgm:prSet presAssocID="{29C3F88B-66DA-4B60-83F6-722393144DD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337F8E6-A158-48C7-B112-827ED5113AC4}" type="pres">
      <dgm:prSet presAssocID="{34B17446-44D5-4815-8154-C8E9A4C9796F}" presName="hierRoot2" presStyleCnt="0"/>
      <dgm:spPr/>
    </dgm:pt>
    <dgm:pt modelId="{E3C2F887-3817-4664-B7B2-ACB5FA9AF772}" type="pres">
      <dgm:prSet presAssocID="{34B17446-44D5-4815-8154-C8E9A4C9796F}" presName="composite2" presStyleCnt="0"/>
      <dgm:spPr/>
    </dgm:pt>
    <dgm:pt modelId="{CBBEE7C0-BC12-4AEF-94CB-87AC2C568BF8}" type="pres">
      <dgm:prSet presAssocID="{34B17446-44D5-4815-8154-C8E9A4C9796F}" presName="background2" presStyleLbl="node2" presStyleIdx="1" presStyleCnt="2"/>
      <dgm:spPr/>
    </dgm:pt>
    <dgm:pt modelId="{F2B32B5F-9595-4010-8F4A-A133956805CE}" type="pres">
      <dgm:prSet presAssocID="{34B17446-44D5-4815-8154-C8E9A4C9796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55367-1E0F-45C5-A9C9-0FCC4A8AC0DB}" type="pres">
      <dgm:prSet presAssocID="{34B17446-44D5-4815-8154-C8E9A4C9796F}" presName="hierChild3" presStyleCnt="0"/>
      <dgm:spPr/>
    </dgm:pt>
  </dgm:ptLst>
  <dgm:cxnLst>
    <dgm:cxn modelId="{67142CF3-F1A6-4315-881C-F445F530D719}" srcId="{1E19FD3B-A0C0-4A57-B68F-267393EB50D4}" destId="{231EF5D6-2202-48EE-B3AD-D07E5239B8A5}" srcOrd="0" destOrd="0" parTransId="{2E0C719F-A65D-4092-A163-EAE827233C71}" sibTransId="{6129EF08-A9EB-4A2C-9A6A-ED06832C13B0}"/>
    <dgm:cxn modelId="{69F6BCFF-C985-43F7-BF86-7783584E0584}" type="presOf" srcId="{29C3F88B-66DA-4B60-83F6-722393144DD4}" destId="{7BA837E4-1E07-41FF-B0E6-81666B6CAD8A}" srcOrd="0" destOrd="0" presId="urn:microsoft.com/office/officeart/2005/8/layout/hierarchy1"/>
    <dgm:cxn modelId="{A83C141C-D1A5-4058-B1AC-9A6695CCAF43}" type="presOf" srcId="{1E19FD3B-A0C0-4A57-B68F-267393EB50D4}" destId="{B9DAB318-5A2A-4D3F-A338-EE1750DCB883}" srcOrd="0" destOrd="0" presId="urn:microsoft.com/office/officeart/2005/8/layout/hierarchy1"/>
    <dgm:cxn modelId="{43B0911D-8D69-4C15-B7CB-BACD028DA47E}" srcId="{231EF5D6-2202-48EE-B3AD-D07E5239B8A5}" destId="{34B17446-44D5-4815-8154-C8E9A4C9796F}" srcOrd="1" destOrd="0" parTransId="{29C3F88B-66DA-4B60-83F6-722393144DD4}" sibTransId="{F6053BA0-43CF-493A-A44C-294676C221AA}"/>
    <dgm:cxn modelId="{C0D72B6A-5E90-4363-87F3-7E34E934648F}" type="presOf" srcId="{34B17446-44D5-4815-8154-C8E9A4C9796F}" destId="{F2B32B5F-9595-4010-8F4A-A133956805CE}" srcOrd="0" destOrd="0" presId="urn:microsoft.com/office/officeart/2005/8/layout/hierarchy1"/>
    <dgm:cxn modelId="{06098D6F-6176-44BF-947A-3D4F76876F42}" srcId="{231EF5D6-2202-48EE-B3AD-D07E5239B8A5}" destId="{BB94F2F6-EF85-4956-A5CC-B11499A84A56}" srcOrd="0" destOrd="0" parTransId="{F383E271-0FE2-48E0-8208-6F19A12AE523}" sibTransId="{9A909512-C63C-43BE-8C8B-D6728DAE2025}"/>
    <dgm:cxn modelId="{81BE922F-C34E-45E1-A84F-9978EB6C5BC3}" type="presOf" srcId="{231EF5D6-2202-48EE-B3AD-D07E5239B8A5}" destId="{1EB6B031-D7E7-4BA8-9A63-B7F41F15246A}" srcOrd="0" destOrd="0" presId="urn:microsoft.com/office/officeart/2005/8/layout/hierarchy1"/>
    <dgm:cxn modelId="{903536E8-3C83-4F6F-8B71-585E316DAA2B}" type="presOf" srcId="{F383E271-0FE2-48E0-8208-6F19A12AE523}" destId="{0A7E71A3-4044-486F-A9B9-39C7F6ECB494}" srcOrd="0" destOrd="0" presId="urn:microsoft.com/office/officeart/2005/8/layout/hierarchy1"/>
    <dgm:cxn modelId="{5D609301-6FE0-4063-BF60-2A1A924FDD85}" type="presOf" srcId="{BB94F2F6-EF85-4956-A5CC-B11499A84A56}" destId="{0DE0FA0A-EEAC-462F-BD85-74AE9154D4D4}" srcOrd="0" destOrd="0" presId="urn:microsoft.com/office/officeart/2005/8/layout/hierarchy1"/>
    <dgm:cxn modelId="{014049FB-9AD4-4A75-94BE-5C0253640757}" type="presParOf" srcId="{B9DAB318-5A2A-4D3F-A338-EE1750DCB883}" destId="{1120CBE6-5D85-4947-B9C2-539D5A2D0205}" srcOrd="0" destOrd="0" presId="urn:microsoft.com/office/officeart/2005/8/layout/hierarchy1"/>
    <dgm:cxn modelId="{6E4F55B3-916A-4CE1-9D0E-4C22771B4243}" type="presParOf" srcId="{1120CBE6-5D85-4947-B9C2-539D5A2D0205}" destId="{89E9166A-739B-422B-B9E5-5775F51AFBA0}" srcOrd="0" destOrd="0" presId="urn:microsoft.com/office/officeart/2005/8/layout/hierarchy1"/>
    <dgm:cxn modelId="{F8E398A8-1403-47AC-A40E-A7A386CCA462}" type="presParOf" srcId="{89E9166A-739B-422B-B9E5-5775F51AFBA0}" destId="{7FE7C53A-0422-448E-88BC-112C1DA250A2}" srcOrd="0" destOrd="0" presId="urn:microsoft.com/office/officeart/2005/8/layout/hierarchy1"/>
    <dgm:cxn modelId="{B1F16290-02BA-498D-A600-00D2CE5F02A6}" type="presParOf" srcId="{89E9166A-739B-422B-B9E5-5775F51AFBA0}" destId="{1EB6B031-D7E7-4BA8-9A63-B7F41F15246A}" srcOrd="1" destOrd="0" presId="urn:microsoft.com/office/officeart/2005/8/layout/hierarchy1"/>
    <dgm:cxn modelId="{2EBB2168-9AAF-4AD6-861C-D781E384FE2D}" type="presParOf" srcId="{1120CBE6-5D85-4947-B9C2-539D5A2D0205}" destId="{6132CB15-6A7B-4CCD-8AA0-8F6FC1D9F8BE}" srcOrd="1" destOrd="0" presId="urn:microsoft.com/office/officeart/2005/8/layout/hierarchy1"/>
    <dgm:cxn modelId="{3334D1BB-1975-4362-A177-7DC636381FB5}" type="presParOf" srcId="{6132CB15-6A7B-4CCD-8AA0-8F6FC1D9F8BE}" destId="{0A7E71A3-4044-486F-A9B9-39C7F6ECB494}" srcOrd="0" destOrd="0" presId="urn:microsoft.com/office/officeart/2005/8/layout/hierarchy1"/>
    <dgm:cxn modelId="{124B812D-6E8F-4AD9-9B6F-ECA4501318C1}" type="presParOf" srcId="{6132CB15-6A7B-4CCD-8AA0-8F6FC1D9F8BE}" destId="{77290479-CE65-4881-9C87-B05CA746D88D}" srcOrd="1" destOrd="0" presId="urn:microsoft.com/office/officeart/2005/8/layout/hierarchy1"/>
    <dgm:cxn modelId="{6FA34A0F-4257-464D-8F86-C526BF5875EE}" type="presParOf" srcId="{77290479-CE65-4881-9C87-B05CA746D88D}" destId="{7BC75DB3-B991-410B-A69D-41A696E05331}" srcOrd="0" destOrd="0" presId="urn:microsoft.com/office/officeart/2005/8/layout/hierarchy1"/>
    <dgm:cxn modelId="{BDF9CA6D-CA6F-45F2-B8CC-E23FF0E98962}" type="presParOf" srcId="{7BC75DB3-B991-410B-A69D-41A696E05331}" destId="{D78D58A0-B061-4F31-B3D0-2C26A68B5ED1}" srcOrd="0" destOrd="0" presId="urn:microsoft.com/office/officeart/2005/8/layout/hierarchy1"/>
    <dgm:cxn modelId="{0B40B2AD-BB9E-4CFF-9861-35B0D8275E20}" type="presParOf" srcId="{7BC75DB3-B991-410B-A69D-41A696E05331}" destId="{0DE0FA0A-EEAC-462F-BD85-74AE9154D4D4}" srcOrd="1" destOrd="0" presId="urn:microsoft.com/office/officeart/2005/8/layout/hierarchy1"/>
    <dgm:cxn modelId="{BFB04F16-F4C4-4B42-A285-9D60C8E14981}" type="presParOf" srcId="{77290479-CE65-4881-9C87-B05CA746D88D}" destId="{F790179D-B4E4-4F31-93CE-97ED2C1F2D5F}" srcOrd="1" destOrd="0" presId="urn:microsoft.com/office/officeart/2005/8/layout/hierarchy1"/>
    <dgm:cxn modelId="{7ABBC071-14A3-48B6-8A30-6756876748B7}" type="presParOf" srcId="{6132CB15-6A7B-4CCD-8AA0-8F6FC1D9F8BE}" destId="{7BA837E4-1E07-41FF-B0E6-81666B6CAD8A}" srcOrd="2" destOrd="0" presId="urn:microsoft.com/office/officeart/2005/8/layout/hierarchy1"/>
    <dgm:cxn modelId="{8A966F2E-F4FE-43BE-A486-A9E3AEF9A725}" type="presParOf" srcId="{6132CB15-6A7B-4CCD-8AA0-8F6FC1D9F8BE}" destId="{D337F8E6-A158-48C7-B112-827ED5113AC4}" srcOrd="3" destOrd="0" presId="urn:microsoft.com/office/officeart/2005/8/layout/hierarchy1"/>
    <dgm:cxn modelId="{B513783D-9C72-4601-9B6E-173F8FD7EC33}" type="presParOf" srcId="{D337F8E6-A158-48C7-B112-827ED5113AC4}" destId="{E3C2F887-3817-4664-B7B2-ACB5FA9AF772}" srcOrd="0" destOrd="0" presId="urn:microsoft.com/office/officeart/2005/8/layout/hierarchy1"/>
    <dgm:cxn modelId="{635DD02F-BF7B-4E83-B7AF-C0C8A2F91DE2}" type="presParOf" srcId="{E3C2F887-3817-4664-B7B2-ACB5FA9AF772}" destId="{CBBEE7C0-BC12-4AEF-94CB-87AC2C568BF8}" srcOrd="0" destOrd="0" presId="urn:microsoft.com/office/officeart/2005/8/layout/hierarchy1"/>
    <dgm:cxn modelId="{DEBA3505-6DD3-4F28-9DD1-A8ECB2D55B86}" type="presParOf" srcId="{E3C2F887-3817-4664-B7B2-ACB5FA9AF772}" destId="{F2B32B5F-9595-4010-8F4A-A133956805CE}" srcOrd="1" destOrd="0" presId="urn:microsoft.com/office/officeart/2005/8/layout/hierarchy1"/>
    <dgm:cxn modelId="{D34F0157-143E-4155-90AC-FEFB58767666}" type="presParOf" srcId="{D337F8E6-A158-48C7-B112-827ED5113AC4}" destId="{95955367-1E0F-45C5-A9C9-0FCC4A8AC0D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ion ros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809421"/>
            <a:ext cx="4525963" cy="35711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এবার আমরা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বিরুৎ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জাতীয় উদ্ভিদ সর্ম্পকে জানব।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গাছের কান্ড বেশ নরম ,আকারে ছোট ও শিকড় মাটির গভীরে যায় না তাই হল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বিরুৎ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মরি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20" y="2743200"/>
            <a:ext cx="607568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57801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মরিচ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971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1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143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 আমরা গুল্ম জাতীয় উদ্ভিদ সর্ম্পকে জানব।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1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গাছের কান্ড শক্ত কিন্তু শাখা প্রশাখা ছোট,ও চিকন এবং শিকড় মাটির গভীরে যায় না তাই হল গুল্ম।</a:t>
            </a:r>
          </a:p>
          <a:p>
            <a:pPr algn="just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67000"/>
            <a:ext cx="2819400" cy="38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Notched Right Arrow 7"/>
          <p:cNvSpPr/>
          <p:nvPr/>
        </p:nvSpPr>
        <p:spPr>
          <a:xfrm>
            <a:off x="2667000" y="4953000"/>
            <a:ext cx="2514600" cy="33223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0"/>
            <a:ext cx="17526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গোলাপ গাছ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এবার আমরা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বৃক্ষ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জাতীয় উদ্ভিদ সর্ম্পকে জানব।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3505200" cy="47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flipH="1">
            <a:off x="4114797" y="1524000"/>
            <a:ext cx="4572002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 গাছের কান্ড শক্ত ও মোটা,অনেক শাখা প্রশাখা আছে এবং শিকড় মাটির গভীরে যায় তাই হল বৃক্ষ।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334000"/>
            <a:ext cx="1295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495800"/>
            <a:ext cx="990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 আমরা পৃষ্ঠা ৮ এর “বিভিন্ন ধরণের উদ্ভিদ” এই অংশ টুকু মনে মনে পড়ি 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                     সময়ঃ 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295400" y="152400"/>
            <a:ext cx="5410200" cy="841248"/>
          </a:xfrm>
          <a:prstGeom prst="ribbon2">
            <a:avLst>
              <a:gd name="adj1" fmla="val 33333"/>
              <a:gd name="adj2" fmla="val 644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tudent 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3048000"/>
            <a:ext cx="4841875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7065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শিক্ষার্থীদের দলে দলে ভাগ করে,সপুষ্পক উদ্ভিদ,অপুষ্পক উদ্ভিদ,বিরুৎ,গুল্ম ও বৃক্ষ জাতীয় উদ্ভিদ সর্ম্পকে আলোচনা করবে।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09800" y="0"/>
            <a:ext cx="4419600" cy="1447800"/>
          </a:xfrm>
          <a:prstGeom prst="horizontalScroll">
            <a:avLst>
              <a:gd name="adj" fmla="val 1671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/জোড়ায় কাজ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590800" y="228600"/>
            <a:ext cx="3886200" cy="1219200"/>
          </a:xfrm>
          <a:prstGeom prst="bevel">
            <a:avLst>
              <a:gd name="adj" fmla="val 22566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594360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সপুষ্পক ও অপুষ্পক উদ্ভিদ কাহাকে বলে? তা লিখ।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বিরুৎ জাতীয় উদ্ভিদ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গুল্ম জাতীয় উদ্ভিদ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বৃক্ষ জাতীয় উদ্ভিদ কি?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828800" y="228600"/>
            <a:ext cx="5257800" cy="609600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২টি সপুষ্পক উদ্ভিদ,অপুষ্পক উদ্ভিদের নাম।</a:t>
            </a:r>
          </a:p>
          <a:p>
            <a:pPr marL="514350" indent="-514350">
              <a:buFont typeface="+mj-lt"/>
              <a:buAutoNum type="arabicPeriod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২টি বিরুৎ ,গুল্ম ও বৃক্ষ জাতীয় উদ্ভিদের নাম।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57200"/>
            <a:ext cx="2057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6094">
            <a:off x="4420881" y="4072352"/>
            <a:ext cx="1649342" cy="19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utterfly-animation-slow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219200"/>
            <a:ext cx="3810000" cy="3457575"/>
          </a:xfrm>
        </p:spPr>
      </p:pic>
      <p:sp>
        <p:nvSpPr>
          <p:cNvPr id="4" name="Flowchart: Predefined Process 3"/>
          <p:cNvSpPr/>
          <p:nvPr/>
        </p:nvSpPr>
        <p:spPr>
          <a:xfrm>
            <a:off x="2133600" y="457200"/>
            <a:ext cx="4876800" cy="762000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শুভ বিদায়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95600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219200" cy="6397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নামঃপ্রনব সরকার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বিদ্যালয়ঃআদমখার কান্দি সঃ প্রাঃ বিদ্যাঃ 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উপজেলাঃকুলিয়ারচর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জেলাঃকিশোরগঞ্জ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1222375" cy="6397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 ঃপ্রাথমিক বিজ্ঞান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ঃ২য় (জড় ও জীব )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ঃ ৫০ মিনিট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 ঃ১২/০৬/২০১৪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বলতো ছবিতে কি আছে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keshorgonj\Desktop\pranab sarker\tree - Google Search_files\images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2009775" cy="2276475"/>
          </a:xfrm>
          <a:prstGeom prst="rect">
            <a:avLst/>
          </a:prstGeom>
          <a:noFill/>
        </p:spPr>
      </p:pic>
      <p:pic>
        <p:nvPicPr>
          <p:cNvPr id="1027" name="Picture 3" descr="C:\Users\pti keshorgonj\Desktop\pranab sarker\tree - Google Search_files\images_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2095500" cy="2181225"/>
          </a:xfrm>
          <a:prstGeom prst="rect">
            <a:avLst/>
          </a:prstGeom>
          <a:noFill/>
        </p:spPr>
      </p:pic>
      <p:pic>
        <p:nvPicPr>
          <p:cNvPr id="1029" name="Picture 5" descr="C:\Users\pti keshorgonj\Desktop\pranab sarker\tree - Google Search_files\images_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914400"/>
            <a:ext cx="2519362" cy="2143125"/>
          </a:xfrm>
          <a:prstGeom prst="rect">
            <a:avLst/>
          </a:prstGeom>
          <a:noFill/>
        </p:spPr>
      </p:pic>
      <p:pic>
        <p:nvPicPr>
          <p:cNvPr id="7" name="Picture 6" descr="images_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86200"/>
            <a:ext cx="3560582" cy="2667000"/>
          </a:xfrm>
          <a:prstGeom prst="rect">
            <a:avLst/>
          </a:prstGeom>
        </p:spPr>
      </p:pic>
      <p:pic>
        <p:nvPicPr>
          <p:cNvPr id="8" name="Picture 7" descr="images_0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3886200"/>
            <a:ext cx="3472206" cy="2590800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7239000" y="3657600"/>
            <a:ext cx="1905000" cy="2438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0" y="4724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গাছ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pti keshorgonj\Desktop\pranab sarker\tree oo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143000"/>
            <a:ext cx="2900363" cy="157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পাঠের অংশ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743200" y="2971800"/>
            <a:ext cx="4038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ধরণের উদ্ভিদ।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915400" cy="29238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উদ্ভিদ কত প্রকার তা জানবে।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সপুষ্পক উদ্ভিদ সর্ম্পকে জানবে।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অপুষ্পক উদ্ভিদ সর্ম্পকে জানবে।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বিরুৎ,গুল্ম ও বৃক্ষ সর্ম্পকে জানবে ও দেখে চিন্তে পারবে।</a:t>
            </a:r>
          </a:p>
          <a:p>
            <a:pPr marL="514350" indent="-514350">
              <a:buFont typeface="+mj-lt"/>
              <a:buAutoNum type="arabicPeriod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4365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1524000"/>
            <a:ext cx="7620000" cy="58477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 উদ্ভিদ কত প্রকার তা জানি।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4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চল আমরা সপুষ্পক উদ্ভিদ সর্ম্পকে জানি।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 fontScale="77500" lnSpcReduction="20000"/>
          </a:bodyPr>
          <a:lstStyle/>
          <a:p>
            <a:r>
              <a:rPr lang="bn-BD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সকল উদ্ভিদের ফুল হয় তাকে বলে সপুষ্পক উদ্ভিদ।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 ধর                                                                        </a:t>
            </a: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</a:p>
          <a:p>
            <a:pPr>
              <a:buNone/>
            </a:pP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>
              <a:buNone/>
            </a:pP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 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0"/>
            <a:ext cx="2362200" cy="2362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124200" y="2514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চল আমরা অপুষ্পক উদ্ভিদ সর্ম্পকে জানি।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3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সকল উদ্ভিদের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হয় না তাকে বলা হয়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উদ্ভিদ।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যেমন 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652" y="2971800"/>
            <a:ext cx="2463947" cy="36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386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ঢেঁকি শাক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6039" y="6020128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_0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-18892"/>
            <a:ext cx="8305800" cy="687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914400" y="1828800"/>
            <a:ext cx="1371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প্রশাখা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267200"/>
            <a:ext cx="914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891" y="5188534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2514600" y="2057400"/>
            <a:ext cx="1295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057400" y="3276600"/>
            <a:ext cx="2057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2057400" y="4451022"/>
            <a:ext cx="3733800" cy="447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9800" y="5410200"/>
            <a:ext cx="2362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317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শুভেচ্ছা</vt:lpstr>
      <vt:lpstr>পরিচিতি</vt:lpstr>
      <vt:lpstr>বলতো ছবিতে কি আছে ?</vt:lpstr>
      <vt:lpstr>আজকের পাঠের অংশ </vt:lpstr>
      <vt:lpstr>শিখন ফল</vt:lpstr>
      <vt:lpstr>পাঠ উপস্থাপন   </vt:lpstr>
      <vt:lpstr>চল আমরা সপুষ্পক উদ্ভিদ সর্ম্পকে জানি।</vt:lpstr>
      <vt:lpstr>চল আমরা অপুষ্পক উদ্ভিদ সর্ম্পকে জানি।</vt:lpstr>
      <vt:lpstr>Slide 9</vt:lpstr>
      <vt:lpstr>এবার আমরা বিরুৎ জাতীয় উদ্ভিদ সর্ম্পকে জানব। </vt:lpstr>
      <vt:lpstr>এবার আমরা গুল্ম জাতীয় উদ্ভিদ সর্ম্পকে জানব।</vt:lpstr>
      <vt:lpstr>এবার আমরা বৃক্ষ জাতীয় উদ্ভিদ সর্ম্পকে জানব।</vt:lpstr>
      <vt:lpstr>Slide 13</vt:lpstr>
      <vt:lpstr>শিক্ষার্থীদের দলে দলে ভাগ করে,সপুষ্পক উদ্ভিদ,অপুষ্পক উদ্ভিদ,বিরুৎ,গুল্ম ও বৃক্ষ জাতীয় উদ্ভিদ সর্ম্পকে আলোচনা করবে। 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keshorgonj</dc:creator>
  <cp:lastModifiedBy>pti keshorgonj</cp:lastModifiedBy>
  <cp:revision>131</cp:revision>
  <dcterms:created xsi:type="dcterms:W3CDTF">2006-08-16T00:00:00Z</dcterms:created>
  <dcterms:modified xsi:type="dcterms:W3CDTF">2014-06-13T09:51:04Z</dcterms:modified>
</cp:coreProperties>
</file>