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68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C293F-C1DB-457E-A14C-642688C3CAB0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4FAB2-24A4-4A28-AB0D-BD70B0B22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4FAB2-24A4-4A28-AB0D-BD70B0B22C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ion 3"/>
          <p:cNvSpPr/>
          <p:nvPr/>
        </p:nvSpPr>
        <p:spPr>
          <a:xfrm>
            <a:off x="422020" y="-296592"/>
            <a:ext cx="8458200" cy="6477000"/>
          </a:xfrm>
          <a:prstGeom prst="mathDivid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 সকাল</a:t>
            </a:r>
            <a:endParaRPr lang="en-US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648200"/>
            <a:ext cx="2133600" cy="2209800"/>
          </a:xfrm>
          <a:prstGeom prst="rtTriangl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010400" y="4724400"/>
            <a:ext cx="2057400" cy="2209800"/>
          </a:xfrm>
          <a:prstGeom prst="rtTriangl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072532" y="19928"/>
            <a:ext cx="2057400" cy="2209800"/>
          </a:xfrm>
          <a:prstGeom prst="rtTriangl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5400000">
            <a:off x="76200" y="-76200"/>
            <a:ext cx="2057400" cy="2209800"/>
          </a:xfrm>
          <a:prstGeom prst="rtTriangl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63888" y="5072062"/>
            <a:ext cx="3160712" cy="566738"/>
          </a:xfrm>
        </p:spPr>
        <p:txBody>
          <a:bodyPr>
            <a:noAutofit/>
          </a:bodyPr>
          <a:lstStyle/>
          <a:p>
            <a:r>
              <a:rPr lang="bn-BD" sz="4400" b="0" dirty="0" smtClean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4400" b="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b="0" dirty="0" smtClean="0">
                <a:latin typeface="NikoshBAN" pitchFamily="2" charset="0"/>
                <a:cs typeface="NikoshBAN" pitchFamily="2" charset="0"/>
              </a:rPr>
              <a:t> ২ = ৪</a:t>
            </a:r>
            <a:endParaRPr lang="en-US" sz="4400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3048000" y="5519738"/>
            <a:ext cx="2855912" cy="8048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ভাগ চিহ্ন</a:t>
            </a:r>
            <a:endParaRPr lang="en-US" sz="18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04800" y="457200"/>
            <a:ext cx="8534400" cy="1600200"/>
            <a:chOff x="304800" y="457200"/>
            <a:chExt cx="8534400" cy="1600200"/>
          </a:xfrm>
        </p:grpSpPr>
        <p:grpSp>
          <p:nvGrpSpPr>
            <p:cNvPr id="19" name="Group 18"/>
            <p:cNvGrpSpPr/>
            <p:nvPr/>
          </p:nvGrpSpPr>
          <p:grpSpPr>
            <a:xfrm>
              <a:off x="304800" y="457200"/>
              <a:ext cx="8534400" cy="1371600"/>
              <a:chOff x="304800" y="1981200"/>
              <a:chExt cx="8534400" cy="13716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1981200"/>
                <a:ext cx="8534400" cy="137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6096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1" name="Picture 10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15240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3" name="Picture 12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67818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4" name="Picture 13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57150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5" name="Picture 14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45720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6" name="Picture 15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35814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7" name="Picture 16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2438400" y="22098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12" name="Picture 11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8001000" y="2209800"/>
                <a:ext cx="685800" cy="982266"/>
              </a:xfrm>
              <a:prstGeom prst="rect">
                <a:avLst/>
              </a:prstGeom>
            </p:spPr>
          </p:pic>
        </p:grpSp>
        <p:sp>
          <p:nvSpPr>
            <p:cNvPr id="37" name="TextBox 36"/>
            <p:cNvSpPr txBox="1"/>
            <p:nvPr/>
          </p:nvSpPr>
          <p:spPr>
            <a:xfrm>
              <a:off x="4191000" y="1349514"/>
              <a:ext cx="38100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50480" y="1905000"/>
            <a:ext cx="4298848" cy="1371600"/>
            <a:chOff x="2209800" y="1905000"/>
            <a:chExt cx="4298848" cy="1371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146448" y="1905000"/>
              <a:ext cx="23622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2209800" y="1905000"/>
              <a:ext cx="19812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52400" y="3361008"/>
            <a:ext cx="4267200" cy="1515792"/>
            <a:chOff x="152400" y="3361008"/>
            <a:chExt cx="4267200" cy="1515792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" y="3361008"/>
              <a:ext cx="4267200" cy="1371600"/>
              <a:chOff x="152400" y="3361008"/>
              <a:chExt cx="4267200" cy="1371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52400" y="3361008"/>
                <a:ext cx="4267200" cy="13716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2" name="Picture 21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609600" y="35052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23" name="Picture 22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1524000" y="35052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27" name="Picture 26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3372728" y="35052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28" name="Picture 27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2438400" y="3505200"/>
                <a:ext cx="685800" cy="982266"/>
              </a:xfrm>
              <a:prstGeom prst="rect">
                <a:avLst/>
              </a:prstGeom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2133600" y="4168914"/>
              <a:ext cx="38100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57232" y="3372728"/>
            <a:ext cx="4267200" cy="1580272"/>
            <a:chOff x="4757232" y="3372728"/>
            <a:chExt cx="4267200" cy="1580272"/>
          </a:xfrm>
        </p:grpSpPr>
        <p:grpSp>
          <p:nvGrpSpPr>
            <p:cNvPr id="35" name="Group 34"/>
            <p:cNvGrpSpPr/>
            <p:nvPr/>
          </p:nvGrpSpPr>
          <p:grpSpPr>
            <a:xfrm>
              <a:off x="4757232" y="3372728"/>
              <a:ext cx="4267200" cy="1371600"/>
              <a:chOff x="4489940" y="3372728"/>
              <a:chExt cx="4267200" cy="1371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489940" y="3372728"/>
                <a:ext cx="4267200" cy="137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3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6781800" y="35052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25" name="Picture 24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5715000" y="35052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26" name="Picture 25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4800600" y="3505200"/>
                <a:ext cx="685800" cy="982266"/>
              </a:xfrm>
              <a:prstGeom prst="rect">
                <a:avLst/>
              </a:prstGeom>
            </p:spPr>
          </p:pic>
          <p:pic>
            <p:nvPicPr>
              <p:cNvPr id="29" name="Picture 28" descr="kite.jpg"/>
              <p:cNvPicPr>
                <a:picLocks noChangeAspect="1"/>
              </p:cNvPicPr>
              <p:nvPr/>
            </p:nvPicPr>
            <p:blipFill>
              <a:blip r:embed="rId2" cstate="print"/>
              <a:srcRect l="15384" r="38462" b="43416"/>
              <a:stretch>
                <a:fillRect/>
              </a:stretch>
            </p:blipFill>
            <p:spPr>
              <a:xfrm>
                <a:off x="7772400" y="3505200"/>
                <a:ext cx="685800" cy="982266"/>
              </a:xfrm>
              <a:prstGeom prst="rect">
                <a:avLst/>
              </a:prstGeom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6705600" y="4245114"/>
              <a:ext cx="38100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9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605462"/>
            <a:ext cx="2590800" cy="566738"/>
          </a:xfrm>
        </p:spPr>
        <p:txBody>
          <a:bodyPr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৯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৩ = ৩</a:t>
            </a:r>
            <a:endParaRPr lang="en-US" sz="4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6270676" y="2438400"/>
            <a:ext cx="2811192" cy="1219200"/>
            <a:chOff x="6270676" y="2438400"/>
            <a:chExt cx="2811192" cy="1219200"/>
          </a:xfrm>
        </p:grpSpPr>
        <p:sp>
          <p:nvSpPr>
            <p:cNvPr id="5" name="TextBox 4"/>
            <p:cNvSpPr txBox="1"/>
            <p:nvPr/>
          </p:nvSpPr>
          <p:spPr>
            <a:xfrm>
              <a:off x="8319868" y="2633004"/>
              <a:ext cx="762000" cy="769441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270676" y="2438400"/>
              <a:ext cx="1882724" cy="1219200"/>
              <a:chOff x="5011486" y="2133600"/>
              <a:chExt cx="2842323" cy="1371600"/>
            </a:xfrm>
          </p:grpSpPr>
          <p:pic>
            <p:nvPicPr>
              <p:cNvPr id="26" name="Picture 25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51816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27" name="Picture 26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0198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28" name="Picture 27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852140" y="2514600"/>
                <a:ext cx="838200" cy="838200"/>
              </a:xfrm>
              <a:prstGeom prst="rect">
                <a:avLst/>
              </a:prstGeom>
            </p:spPr>
          </p:pic>
          <p:sp>
            <p:nvSpPr>
              <p:cNvPr id="29" name="Rectangle 28"/>
              <p:cNvSpPr/>
              <p:nvPr/>
            </p:nvSpPr>
            <p:spPr>
              <a:xfrm>
                <a:off x="5011486" y="2133600"/>
                <a:ext cx="2842323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6248400" y="4419600"/>
            <a:ext cx="2819400" cy="1219200"/>
            <a:chOff x="6248400" y="4419600"/>
            <a:chExt cx="2819400" cy="1219200"/>
          </a:xfrm>
        </p:grpSpPr>
        <p:grpSp>
          <p:nvGrpSpPr>
            <p:cNvPr id="30" name="Group 29"/>
            <p:cNvGrpSpPr/>
            <p:nvPr/>
          </p:nvGrpSpPr>
          <p:grpSpPr>
            <a:xfrm>
              <a:off x="6248400" y="4419600"/>
              <a:ext cx="1882724" cy="1219200"/>
              <a:chOff x="5011486" y="2133600"/>
              <a:chExt cx="2842323" cy="1371600"/>
            </a:xfrm>
          </p:grpSpPr>
          <p:pic>
            <p:nvPicPr>
              <p:cNvPr id="31" name="Picture 30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51816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32" name="Picture 31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0198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33" name="Picture 32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852140" y="2514600"/>
                <a:ext cx="838200" cy="838200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5011486" y="2133600"/>
                <a:ext cx="2842323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8305800" y="4572000"/>
              <a:ext cx="762000" cy="769441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48400" y="457200"/>
            <a:ext cx="2757268" cy="1219200"/>
            <a:chOff x="6248400" y="457200"/>
            <a:chExt cx="2757268" cy="1219200"/>
          </a:xfrm>
        </p:grpSpPr>
        <p:grpSp>
          <p:nvGrpSpPr>
            <p:cNvPr id="35" name="Group 34"/>
            <p:cNvGrpSpPr/>
            <p:nvPr/>
          </p:nvGrpSpPr>
          <p:grpSpPr>
            <a:xfrm>
              <a:off x="6248400" y="457200"/>
              <a:ext cx="1882724" cy="1219200"/>
              <a:chOff x="5011486" y="2133600"/>
              <a:chExt cx="2842323" cy="1371600"/>
            </a:xfrm>
          </p:grpSpPr>
          <p:pic>
            <p:nvPicPr>
              <p:cNvPr id="36" name="Picture 35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51816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37" name="Picture 36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0198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38" name="Picture 37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852140" y="2514600"/>
                <a:ext cx="838200" cy="838200"/>
              </a:xfrm>
              <a:prstGeom prst="rect">
                <a:avLst/>
              </a:prstGeom>
            </p:spPr>
          </p:pic>
          <p:sp>
            <p:nvSpPr>
              <p:cNvPr id="39" name="Rectangle 38"/>
              <p:cNvSpPr/>
              <p:nvPr/>
            </p:nvSpPr>
            <p:spPr>
              <a:xfrm>
                <a:off x="5011486" y="2133600"/>
                <a:ext cx="2842323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8243668" y="694008"/>
              <a:ext cx="762000" cy="769441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8476" y="2286000"/>
            <a:ext cx="5083124" cy="1988641"/>
            <a:chOff x="98476" y="2286000"/>
            <a:chExt cx="5083124" cy="1988641"/>
          </a:xfrm>
        </p:grpSpPr>
        <p:grpSp>
          <p:nvGrpSpPr>
            <p:cNvPr id="18" name="Group 17"/>
            <p:cNvGrpSpPr/>
            <p:nvPr/>
          </p:nvGrpSpPr>
          <p:grpSpPr>
            <a:xfrm>
              <a:off x="98476" y="2286000"/>
              <a:ext cx="5083124" cy="1219200"/>
              <a:chOff x="98476" y="2133600"/>
              <a:chExt cx="7673924" cy="1371600"/>
            </a:xfrm>
          </p:grpSpPr>
          <p:pic>
            <p:nvPicPr>
              <p:cNvPr id="8" name="Picture 7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152400" y="2362200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9" name="Picture 8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990600" y="2382128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0" name="Picture 9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1822940" y="2390336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1" name="Picture 10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2667000" y="2430192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2" name="Picture 11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3505200" y="2458328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3" name="Picture 12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4357468" y="2500532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4" name="Picture 13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51816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5" name="Picture 14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019800" y="2486464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6" name="Picture 15" descr="apple-1.jpg"/>
              <p:cNvPicPr>
                <a:picLocks noChangeAspect="1"/>
              </p:cNvPicPr>
              <p:nvPr/>
            </p:nvPicPr>
            <p:blipFill>
              <a:blip r:embed="rId3" cstate="print"/>
              <a:srcRect l="7333" t="10889" r="10889" b="7333"/>
              <a:stretch>
                <a:fillRect/>
              </a:stretch>
            </p:blipFill>
            <p:spPr>
              <a:xfrm>
                <a:off x="6852140" y="2514600"/>
                <a:ext cx="838200" cy="838200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98476" y="2133600"/>
                <a:ext cx="7673924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2209800" y="3505200"/>
              <a:ext cx="762000" cy="769441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9</a:t>
              </a:r>
              <a:endParaRPr lang="en-US" sz="4400" dirty="0"/>
            </a:p>
          </p:txBody>
        </p:sp>
      </p:grpSp>
      <p:cxnSp>
        <p:nvCxnSpPr>
          <p:cNvPr id="44" name="Straight Arrow Connector 43"/>
          <p:cNvCxnSpPr>
            <a:stCxn id="17" idx="3"/>
          </p:cNvCxnSpPr>
          <p:nvPr/>
        </p:nvCxnSpPr>
        <p:spPr>
          <a:xfrm flipV="1">
            <a:off x="5181600" y="838200"/>
            <a:ext cx="990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3"/>
          </p:cNvCxnSpPr>
          <p:nvPr/>
        </p:nvCxnSpPr>
        <p:spPr>
          <a:xfrm>
            <a:off x="5181600" y="28956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7" idx="3"/>
          </p:cNvCxnSpPr>
          <p:nvPr/>
        </p:nvCxnSpPr>
        <p:spPr>
          <a:xfrm>
            <a:off x="5181600" y="2895600"/>
            <a:ext cx="990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19662"/>
            <a:ext cx="2703512" cy="566738"/>
          </a:xfrm>
        </p:spPr>
        <p:txBody>
          <a:bodyPr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১২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৩ = ৪</a:t>
            </a:r>
            <a:endParaRPr lang="en-US" sz="4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72328" y="2590800"/>
            <a:ext cx="4171072" cy="1981200"/>
            <a:chOff x="0" y="2362200"/>
            <a:chExt cx="4724400" cy="2209800"/>
          </a:xfrm>
        </p:grpSpPr>
        <p:sp>
          <p:nvSpPr>
            <p:cNvPr id="40" name="Rectangle 39"/>
            <p:cNvSpPr/>
            <p:nvPr/>
          </p:nvSpPr>
          <p:spPr>
            <a:xfrm>
              <a:off x="0" y="2362200"/>
              <a:ext cx="4724400" cy="2209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80536" y="2446608"/>
              <a:ext cx="4419600" cy="2057400"/>
              <a:chOff x="152400" y="2590800"/>
              <a:chExt cx="4419600" cy="173853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52400" y="2590800"/>
                <a:ext cx="4419600" cy="838200"/>
                <a:chOff x="152400" y="1905000"/>
                <a:chExt cx="9829800" cy="1524000"/>
              </a:xfrm>
            </p:grpSpPr>
            <p:pic>
              <p:nvPicPr>
                <p:cNvPr id="9" name="Picture 8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152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10" name="Picture 9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16002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11" name="Picture 10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32766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12" name="Picture 11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4952999" y="1905000"/>
                  <a:ext cx="1676399" cy="1524000"/>
                </a:xfrm>
                <a:prstGeom prst="rect">
                  <a:avLst/>
                </a:prstGeom>
              </p:spPr>
            </p:pic>
            <p:pic>
              <p:nvPicPr>
                <p:cNvPr id="13" name="Picture 12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6629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14" name="Picture 13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8305800" y="1905000"/>
                  <a:ext cx="1676400" cy="1524000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/>
              <p:cNvGrpSpPr/>
              <p:nvPr/>
            </p:nvGrpSpPr>
            <p:grpSpPr>
              <a:xfrm>
                <a:off x="152400" y="3491132"/>
                <a:ext cx="4419600" cy="838200"/>
                <a:chOff x="152400" y="1905000"/>
                <a:chExt cx="9829800" cy="1524000"/>
              </a:xfrm>
            </p:grpSpPr>
            <p:pic>
              <p:nvPicPr>
                <p:cNvPr id="17" name="Picture 16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152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18" name="Picture 17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16002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19" name="Picture 18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32766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20" name="Picture 19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49530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21" name="Picture 20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6629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22" name="Picture 21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8305800" y="1905000"/>
                  <a:ext cx="1676400" cy="15240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5" name="Group 84"/>
          <p:cNvGrpSpPr/>
          <p:nvPr/>
        </p:nvGrpSpPr>
        <p:grpSpPr>
          <a:xfrm>
            <a:off x="5277728" y="5638800"/>
            <a:ext cx="3790072" cy="1143000"/>
            <a:chOff x="5277728" y="5638800"/>
            <a:chExt cx="3790072" cy="1143000"/>
          </a:xfrm>
        </p:grpSpPr>
        <p:sp>
          <p:nvSpPr>
            <p:cNvPr id="5" name="TextBox 4"/>
            <p:cNvSpPr txBox="1"/>
            <p:nvPr/>
          </p:nvSpPr>
          <p:spPr>
            <a:xfrm>
              <a:off x="8610600" y="5825963"/>
              <a:ext cx="4572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400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277728" y="5638800"/>
              <a:ext cx="3200400" cy="1143000"/>
              <a:chOff x="5715000" y="76200"/>
              <a:chExt cx="3200400" cy="11430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715000" y="76200"/>
                <a:ext cx="3200400" cy="114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" name="Group 14"/>
              <p:cNvGrpSpPr/>
              <p:nvPr/>
            </p:nvGrpSpPr>
            <p:grpSpPr>
              <a:xfrm>
                <a:off x="5776215" y="160608"/>
                <a:ext cx="3014921" cy="991936"/>
                <a:chOff x="3276600" y="1905000"/>
                <a:chExt cx="6705600" cy="1524000"/>
              </a:xfrm>
            </p:grpSpPr>
            <p:pic>
              <p:nvPicPr>
                <p:cNvPr id="70" name="Picture 69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32766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71" name="Picture 70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4952999" y="1905000"/>
                  <a:ext cx="1676399" cy="1524000"/>
                </a:xfrm>
                <a:prstGeom prst="rect">
                  <a:avLst/>
                </a:prstGeom>
              </p:spPr>
            </p:pic>
            <p:pic>
              <p:nvPicPr>
                <p:cNvPr id="72" name="Picture 71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6629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73" name="Picture 72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8305800" y="1905000"/>
                  <a:ext cx="1676400" cy="15240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4" name="Group 83"/>
          <p:cNvGrpSpPr/>
          <p:nvPr/>
        </p:nvGrpSpPr>
        <p:grpSpPr>
          <a:xfrm>
            <a:off x="5223804" y="2971800"/>
            <a:ext cx="3827580" cy="1143000"/>
            <a:chOff x="5223804" y="2971800"/>
            <a:chExt cx="3827580" cy="1143000"/>
          </a:xfrm>
        </p:grpSpPr>
        <p:grpSp>
          <p:nvGrpSpPr>
            <p:cNvPr id="60" name="Group 59"/>
            <p:cNvGrpSpPr/>
            <p:nvPr/>
          </p:nvGrpSpPr>
          <p:grpSpPr>
            <a:xfrm>
              <a:off x="5223804" y="2971800"/>
              <a:ext cx="3200400" cy="1143000"/>
              <a:chOff x="5715000" y="76200"/>
              <a:chExt cx="3200400" cy="11430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715000" y="76200"/>
                <a:ext cx="3200400" cy="114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14"/>
              <p:cNvGrpSpPr/>
              <p:nvPr/>
            </p:nvGrpSpPr>
            <p:grpSpPr>
              <a:xfrm>
                <a:off x="5776215" y="160608"/>
                <a:ext cx="3014921" cy="991936"/>
                <a:chOff x="3276600" y="1905000"/>
                <a:chExt cx="6705600" cy="1524000"/>
              </a:xfrm>
            </p:grpSpPr>
            <p:pic>
              <p:nvPicPr>
                <p:cNvPr id="63" name="Picture 62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32766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64" name="Picture 63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4952999" y="1905000"/>
                  <a:ext cx="1676399" cy="1524000"/>
                </a:xfrm>
                <a:prstGeom prst="rect">
                  <a:avLst/>
                </a:prstGeom>
              </p:spPr>
            </p:pic>
            <p:pic>
              <p:nvPicPr>
                <p:cNvPr id="65" name="Picture 64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6629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66" name="Picture 65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8305800" y="1905000"/>
                  <a:ext cx="1676400" cy="1524000"/>
                </a:xfrm>
                <a:prstGeom prst="rect">
                  <a:avLst/>
                </a:prstGeom>
              </p:spPr>
            </p:pic>
          </p:grpSp>
        </p:grpSp>
        <p:sp>
          <p:nvSpPr>
            <p:cNvPr id="74" name="TextBox 73"/>
            <p:cNvSpPr txBox="1"/>
            <p:nvPr/>
          </p:nvSpPr>
          <p:spPr>
            <a:xfrm>
              <a:off x="8594184" y="3172264"/>
              <a:ext cx="4572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4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57800" y="76200"/>
            <a:ext cx="3804140" cy="1143000"/>
            <a:chOff x="5257800" y="76200"/>
            <a:chExt cx="3804140" cy="1143000"/>
          </a:xfrm>
        </p:grpSpPr>
        <p:grpSp>
          <p:nvGrpSpPr>
            <p:cNvPr id="59" name="Group 58"/>
            <p:cNvGrpSpPr/>
            <p:nvPr/>
          </p:nvGrpSpPr>
          <p:grpSpPr>
            <a:xfrm>
              <a:off x="5257800" y="76200"/>
              <a:ext cx="3200400" cy="1143000"/>
              <a:chOff x="5715000" y="76200"/>
              <a:chExt cx="3200400" cy="11430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715000" y="76200"/>
                <a:ext cx="3200400" cy="114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14"/>
              <p:cNvGrpSpPr/>
              <p:nvPr/>
            </p:nvGrpSpPr>
            <p:grpSpPr>
              <a:xfrm>
                <a:off x="5776215" y="160608"/>
                <a:ext cx="3014921" cy="991936"/>
                <a:chOff x="3276600" y="1905000"/>
                <a:chExt cx="6705600" cy="1524000"/>
              </a:xfrm>
            </p:grpSpPr>
            <p:pic>
              <p:nvPicPr>
                <p:cNvPr id="55" name="Picture 54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32766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56" name="Picture 55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4952999" y="1905000"/>
                  <a:ext cx="1676399" cy="1524000"/>
                </a:xfrm>
                <a:prstGeom prst="rect">
                  <a:avLst/>
                </a:prstGeom>
              </p:spPr>
            </p:pic>
            <p:pic>
              <p:nvPicPr>
                <p:cNvPr id="57" name="Picture 56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6629400" y="1905000"/>
                  <a:ext cx="1676400" cy="1524000"/>
                </a:xfrm>
                <a:prstGeom prst="rect">
                  <a:avLst/>
                </a:prstGeom>
              </p:spPr>
            </p:pic>
            <p:pic>
              <p:nvPicPr>
                <p:cNvPr id="58" name="Picture 57" descr="orang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19112" t="8763" r="12934" b="8763"/>
                <a:stretch>
                  <a:fillRect/>
                </a:stretch>
              </p:blipFill>
              <p:spPr>
                <a:xfrm>
                  <a:off x="8305800" y="1905000"/>
                  <a:ext cx="1676400" cy="1524000"/>
                </a:xfrm>
                <a:prstGeom prst="rect">
                  <a:avLst/>
                </a:prstGeom>
              </p:spPr>
            </p:pic>
          </p:grpSp>
        </p:grpSp>
        <p:sp>
          <p:nvSpPr>
            <p:cNvPr id="75" name="TextBox 74"/>
            <p:cNvSpPr txBox="1"/>
            <p:nvPr/>
          </p:nvSpPr>
          <p:spPr>
            <a:xfrm>
              <a:off x="8604740" y="280176"/>
              <a:ext cx="4572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400" dirty="0"/>
            </a:p>
          </p:txBody>
        </p:sp>
      </p:grpSp>
      <p:cxnSp>
        <p:nvCxnSpPr>
          <p:cNvPr id="77" name="Straight Arrow Connector 76"/>
          <p:cNvCxnSpPr/>
          <p:nvPr/>
        </p:nvCxnSpPr>
        <p:spPr>
          <a:xfrm flipV="1">
            <a:off x="4355120" y="762000"/>
            <a:ext cx="826480" cy="2819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0" idx="3"/>
          </p:cNvCxnSpPr>
          <p:nvPr/>
        </p:nvCxnSpPr>
        <p:spPr>
          <a:xfrm>
            <a:off x="4343400" y="3581400"/>
            <a:ext cx="685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0" idx="3"/>
          </p:cNvCxnSpPr>
          <p:nvPr/>
        </p:nvCxnSpPr>
        <p:spPr>
          <a:xfrm>
            <a:off x="4343400" y="3581400"/>
            <a:ext cx="762000" cy="2514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24462"/>
            <a:ext cx="2895600" cy="566738"/>
          </a:xfrm>
        </p:spPr>
        <p:txBody>
          <a:bodyPr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১৫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৫ = ৩</a:t>
            </a:r>
            <a:endParaRPr lang="en-US" sz="4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68816" y="2220356"/>
            <a:ext cx="4022184" cy="2656444"/>
            <a:chOff x="168816" y="1153556"/>
            <a:chExt cx="4022184" cy="2656444"/>
          </a:xfrm>
        </p:grpSpPr>
        <p:grpSp>
          <p:nvGrpSpPr>
            <p:cNvPr id="41" name="Group 40"/>
            <p:cNvGrpSpPr/>
            <p:nvPr/>
          </p:nvGrpSpPr>
          <p:grpSpPr>
            <a:xfrm>
              <a:off x="228600" y="1219200"/>
              <a:ext cx="3886200" cy="2514600"/>
              <a:chOff x="228600" y="1219200"/>
              <a:chExt cx="3886200" cy="25146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" y="1219200"/>
                <a:ext cx="3886200" cy="762000"/>
                <a:chOff x="-304800" y="2514600"/>
                <a:chExt cx="7010400" cy="1905000"/>
              </a:xfrm>
            </p:grpSpPr>
            <p:pic>
              <p:nvPicPr>
                <p:cNvPr id="18" name="Picture 17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38862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19" name="Picture 18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0" name="Picture 19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1" name="Picture 20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52578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2" name="Picture 21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228600" y="2133600"/>
                <a:ext cx="3886200" cy="762000"/>
                <a:chOff x="-304800" y="2514600"/>
                <a:chExt cx="7010400" cy="1905000"/>
              </a:xfrm>
            </p:grpSpPr>
            <p:pic>
              <p:nvPicPr>
                <p:cNvPr id="24" name="Picture 23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38862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5" name="Picture 24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6" name="Picture 25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7" name="Picture 26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52578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28" name="Picture 27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/>
              <p:cNvGrpSpPr/>
              <p:nvPr/>
            </p:nvGrpSpPr>
            <p:grpSpPr>
              <a:xfrm>
                <a:off x="228600" y="2971800"/>
                <a:ext cx="3886200" cy="762000"/>
                <a:chOff x="-304800" y="2514600"/>
                <a:chExt cx="7010400" cy="1905000"/>
              </a:xfrm>
            </p:grpSpPr>
            <p:pic>
              <p:nvPicPr>
                <p:cNvPr id="30" name="Picture 29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38862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31" name="Picture 30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32" name="Picture 31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33" name="Picture 32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52578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34" name="Picture 33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</p:grpSp>
        <p:sp>
          <p:nvSpPr>
            <p:cNvPr id="42" name="Rectangle 41"/>
            <p:cNvSpPr/>
            <p:nvPr/>
          </p:nvSpPr>
          <p:spPr>
            <a:xfrm>
              <a:off x="168816" y="1153556"/>
              <a:ext cx="4022184" cy="26564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627279" y="228600"/>
            <a:ext cx="3135721" cy="914400"/>
            <a:chOff x="5627279" y="228600"/>
            <a:chExt cx="3135721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8229600" y="262596"/>
              <a:ext cx="5334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627279" y="228600"/>
              <a:ext cx="2373721" cy="914400"/>
              <a:chOff x="5178287" y="1295400"/>
              <a:chExt cx="2373721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5178287" y="1371600"/>
                <a:ext cx="2365513" cy="762000"/>
                <a:chOff x="-304800" y="2514600"/>
                <a:chExt cx="4267200" cy="1905000"/>
              </a:xfrm>
            </p:grpSpPr>
            <p:pic>
              <p:nvPicPr>
                <p:cNvPr id="37" name="Picture 36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38" name="Picture 37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40" name="Picture 39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sp>
            <p:nvSpPr>
              <p:cNvPr id="45" name="Rectangle 44"/>
              <p:cNvSpPr/>
              <p:nvPr/>
            </p:nvSpPr>
            <p:spPr>
              <a:xfrm>
                <a:off x="5189808" y="1295400"/>
                <a:ext cx="23622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5638800" y="1676400"/>
            <a:ext cx="3121852" cy="914400"/>
            <a:chOff x="5638800" y="1676400"/>
            <a:chExt cx="3121852" cy="914400"/>
          </a:xfrm>
        </p:grpSpPr>
        <p:grpSp>
          <p:nvGrpSpPr>
            <p:cNvPr id="47" name="Group 46"/>
            <p:cNvGrpSpPr/>
            <p:nvPr/>
          </p:nvGrpSpPr>
          <p:grpSpPr>
            <a:xfrm>
              <a:off x="5638800" y="1676400"/>
              <a:ext cx="2373721" cy="914400"/>
              <a:chOff x="5178287" y="1295400"/>
              <a:chExt cx="2373721" cy="914400"/>
            </a:xfrm>
          </p:grpSpPr>
          <p:grpSp>
            <p:nvGrpSpPr>
              <p:cNvPr id="48" name="Group 34"/>
              <p:cNvGrpSpPr/>
              <p:nvPr/>
            </p:nvGrpSpPr>
            <p:grpSpPr>
              <a:xfrm>
                <a:off x="5178287" y="1371600"/>
                <a:ext cx="2365513" cy="762000"/>
                <a:chOff x="-304800" y="2514600"/>
                <a:chExt cx="4267200" cy="1905000"/>
              </a:xfrm>
            </p:grpSpPr>
            <p:pic>
              <p:nvPicPr>
                <p:cNvPr id="50" name="Picture 49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51" name="Picture 50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52" name="Picture 51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sp>
            <p:nvSpPr>
              <p:cNvPr id="49" name="Rectangle 48"/>
              <p:cNvSpPr/>
              <p:nvPr/>
            </p:nvSpPr>
            <p:spPr>
              <a:xfrm>
                <a:off x="5189808" y="1295400"/>
                <a:ext cx="23622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8227252" y="1711163"/>
              <a:ext cx="5334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638800" y="3200400"/>
            <a:ext cx="3124200" cy="914400"/>
            <a:chOff x="5638800" y="3200400"/>
            <a:chExt cx="3124200" cy="9144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38800" y="3200400"/>
              <a:ext cx="2373721" cy="914400"/>
              <a:chOff x="5178287" y="1295400"/>
              <a:chExt cx="2373721" cy="914400"/>
            </a:xfrm>
          </p:grpSpPr>
          <p:grpSp>
            <p:nvGrpSpPr>
              <p:cNvPr id="54" name="Group 34"/>
              <p:cNvGrpSpPr/>
              <p:nvPr/>
            </p:nvGrpSpPr>
            <p:grpSpPr>
              <a:xfrm>
                <a:off x="5178287" y="1371600"/>
                <a:ext cx="2365513" cy="762000"/>
                <a:chOff x="-304800" y="2514600"/>
                <a:chExt cx="4267200" cy="1905000"/>
              </a:xfrm>
            </p:grpSpPr>
            <p:pic>
              <p:nvPicPr>
                <p:cNvPr id="56" name="Picture 55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57" name="Picture 56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58" name="Picture 57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sp>
            <p:nvSpPr>
              <p:cNvPr id="55" name="Rectangle 54"/>
              <p:cNvSpPr/>
              <p:nvPr/>
            </p:nvSpPr>
            <p:spPr>
              <a:xfrm>
                <a:off x="5189808" y="1295400"/>
                <a:ext cx="23622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8229600" y="3283227"/>
              <a:ext cx="5334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638800" y="4495800"/>
            <a:ext cx="3124200" cy="914400"/>
            <a:chOff x="5638800" y="4495800"/>
            <a:chExt cx="3124200" cy="914400"/>
          </a:xfrm>
        </p:grpSpPr>
        <p:grpSp>
          <p:nvGrpSpPr>
            <p:cNvPr id="59" name="Group 58"/>
            <p:cNvGrpSpPr/>
            <p:nvPr/>
          </p:nvGrpSpPr>
          <p:grpSpPr>
            <a:xfrm>
              <a:off x="5638800" y="4495800"/>
              <a:ext cx="2373721" cy="914400"/>
              <a:chOff x="5178287" y="1295400"/>
              <a:chExt cx="2373721" cy="914400"/>
            </a:xfrm>
          </p:grpSpPr>
          <p:grpSp>
            <p:nvGrpSpPr>
              <p:cNvPr id="60" name="Group 34"/>
              <p:cNvGrpSpPr/>
              <p:nvPr/>
            </p:nvGrpSpPr>
            <p:grpSpPr>
              <a:xfrm>
                <a:off x="5178287" y="1371600"/>
                <a:ext cx="2365513" cy="762000"/>
                <a:chOff x="-304800" y="2514600"/>
                <a:chExt cx="4267200" cy="1905000"/>
              </a:xfrm>
            </p:grpSpPr>
            <p:pic>
              <p:nvPicPr>
                <p:cNvPr id="62" name="Picture 61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63" name="Picture 62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64" name="Picture 63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sp>
            <p:nvSpPr>
              <p:cNvPr id="61" name="Rectangle 60"/>
              <p:cNvSpPr/>
              <p:nvPr/>
            </p:nvSpPr>
            <p:spPr>
              <a:xfrm>
                <a:off x="5189808" y="1295400"/>
                <a:ext cx="23622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8229600" y="4564559"/>
              <a:ext cx="5334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627279" y="5867400"/>
            <a:ext cx="3135721" cy="914400"/>
            <a:chOff x="5627279" y="5867400"/>
            <a:chExt cx="3135721" cy="914400"/>
          </a:xfrm>
        </p:grpSpPr>
        <p:grpSp>
          <p:nvGrpSpPr>
            <p:cNvPr id="65" name="Group 64"/>
            <p:cNvGrpSpPr/>
            <p:nvPr/>
          </p:nvGrpSpPr>
          <p:grpSpPr>
            <a:xfrm>
              <a:off x="5627279" y="5867400"/>
              <a:ext cx="2373721" cy="914400"/>
              <a:chOff x="5178287" y="1295400"/>
              <a:chExt cx="2373721" cy="914400"/>
            </a:xfrm>
          </p:grpSpPr>
          <p:grpSp>
            <p:nvGrpSpPr>
              <p:cNvPr id="66" name="Group 34"/>
              <p:cNvGrpSpPr/>
              <p:nvPr/>
            </p:nvGrpSpPr>
            <p:grpSpPr>
              <a:xfrm>
                <a:off x="5178287" y="1371600"/>
                <a:ext cx="2365513" cy="762000"/>
                <a:chOff x="-304800" y="2514600"/>
                <a:chExt cx="4267200" cy="1905000"/>
              </a:xfrm>
            </p:grpSpPr>
            <p:pic>
              <p:nvPicPr>
                <p:cNvPr id="68" name="Picture 67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2514600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69" name="Picture 68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1109004" y="2514600"/>
                  <a:ext cx="1447800" cy="1905000"/>
                </a:xfrm>
                <a:prstGeom prst="rect">
                  <a:avLst/>
                </a:prstGeom>
              </p:spPr>
            </p:pic>
            <p:pic>
              <p:nvPicPr>
                <p:cNvPr id="70" name="Picture 69" descr="guava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13265" t="12646" r="9184" b="9533"/>
                <a:stretch>
                  <a:fillRect/>
                </a:stretch>
              </p:blipFill>
              <p:spPr>
                <a:xfrm>
                  <a:off x="-304800" y="2514600"/>
                  <a:ext cx="1447800" cy="1905000"/>
                </a:xfrm>
                <a:prstGeom prst="rect">
                  <a:avLst/>
                </a:prstGeom>
              </p:spPr>
            </p:pic>
          </p:grpSp>
          <p:sp>
            <p:nvSpPr>
              <p:cNvPr id="67" name="Rectangle 66"/>
              <p:cNvSpPr/>
              <p:nvPr/>
            </p:nvSpPr>
            <p:spPr>
              <a:xfrm>
                <a:off x="5189808" y="1295400"/>
                <a:ext cx="23622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8229600" y="5956087"/>
              <a:ext cx="533400" cy="76944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/>
            </a:p>
          </p:txBody>
        </p:sp>
      </p:grpSp>
      <p:cxnSp>
        <p:nvCxnSpPr>
          <p:cNvPr id="82" name="Straight Arrow Connector 81"/>
          <p:cNvCxnSpPr/>
          <p:nvPr/>
        </p:nvCxnSpPr>
        <p:spPr>
          <a:xfrm flipV="1">
            <a:off x="4191000" y="762000"/>
            <a:ext cx="1295400" cy="2895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191000" y="1981200"/>
            <a:ext cx="1371600" cy="1752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4191000" y="3733800"/>
            <a:ext cx="1371600" cy="2438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4191000" y="3690422"/>
            <a:ext cx="1447800" cy="4337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191000" y="3733800"/>
            <a:ext cx="137160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0" y="1676400"/>
            <a:ext cx="9144000" cy="510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 w="38100">
            <a:solidFill>
              <a:srgbClr val="00206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এসো ভাগ শিখি</a:t>
            </a:r>
            <a:endParaRPr lang="en-US" sz="8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905000"/>
            <a:ext cx="2971800" cy="769441"/>
            <a:chOff x="381000" y="1905000"/>
            <a:chExt cx="2971800" cy="769441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1905000"/>
              <a:ext cx="2209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১২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÷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 ২ = </a:t>
              </a:r>
              <a:endParaRPr lang="en-US" sz="4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4600" y="2139408"/>
              <a:ext cx="838200" cy="36933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3055203"/>
            <a:ext cx="3048000" cy="830997"/>
            <a:chOff x="381000" y="3055203"/>
            <a:chExt cx="3048000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3066871"/>
              <a:ext cx="1295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২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7400" y="3055203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=  </a:t>
              </a:r>
              <a:endParaRPr lang="en-US" sz="4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055203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১২  </a:t>
              </a:r>
              <a:endParaRPr lang="en-US" sz="4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1672" y="3256672"/>
              <a:ext cx="685800" cy="36933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200" y="4200571"/>
            <a:ext cx="3048000" cy="830997"/>
            <a:chOff x="457200" y="4200571"/>
            <a:chExt cx="3048000" cy="830997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4212239"/>
              <a:ext cx="1295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২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33600" y="4200571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=  </a:t>
              </a:r>
              <a:endParaRPr lang="en-US" sz="4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67000" y="4200571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১২  </a:t>
              </a:r>
              <a:endParaRPr lang="en-US" sz="4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0" y="4233204"/>
              <a:ext cx="838200" cy="769441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6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9600" y="5631359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১২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২ 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6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447800" y="53340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57800" y="22098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2 ) 12 (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2659559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১২  </a:t>
            </a:r>
            <a:endParaRPr lang="en-US" sz="4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943600" y="3276600"/>
            <a:ext cx="914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24136" y="3207603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6781800" y="2209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19" grpId="0"/>
      <p:bldP spid="27" grpId="0"/>
      <p:bldP spid="30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0" y="1600200"/>
            <a:ext cx="9144000" cy="52578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slope"/>
              <a:contourClr>
                <a:srgbClr val="DDDDDD"/>
              </a:contourClr>
            </a:sp3d>
          </a:bodyPr>
          <a:lstStyle/>
          <a:p>
            <a:r>
              <a:rPr lang="bn-BD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 ভাগ শিখি</a:t>
            </a:r>
            <a:endParaRPr lang="en-US" sz="7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000" y="1905000"/>
            <a:ext cx="2971800" cy="769441"/>
            <a:chOff x="381000" y="1905000"/>
            <a:chExt cx="2971800" cy="769441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1905000"/>
              <a:ext cx="2209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8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÷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= </a:t>
              </a:r>
              <a:endParaRPr lang="en-US" sz="4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4600" y="2139408"/>
              <a:ext cx="838200" cy="36933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381000" y="3055203"/>
            <a:ext cx="3048000" cy="830997"/>
            <a:chOff x="381000" y="3055203"/>
            <a:chExt cx="3048000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3066871"/>
              <a:ext cx="1295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7400" y="3055203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=  </a:t>
              </a:r>
              <a:endParaRPr lang="en-US" sz="4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055203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8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4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1672" y="3256672"/>
              <a:ext cx="685800" cy="36933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457200" y="4200571"/>
            <a:ext cx="3048000" cy="830997"/>
            <a:chOff x="457200" y="4200571"/>
            <a:chExt cx="3048000" cy="830997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4212239"/>
              <a:ext cx="1295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33600" y="4200571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=  </a:t>
              </a:r>
              <a:endParaRPr lang="en-US" sz="4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67000" y="4200571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8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4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0" y="4233204"/>
              <a:ext cx="838200" cy="769441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2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9600" y="5631359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447800" y="53340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28140" y="2209800"/>
            <a:ext cx="15298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4 ) 8 (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2659559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943600" y="3276600"/>
            <a:ext cx="914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19800" y="3048000"/>
            <a:ext cx="942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6640290" y="2246088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19" grpId="0"/>
      <p:bldP spid="26" grpId="0"/>
      <p:bldP spid="27" grpId="0"/>
      <p:bldP spid="30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2060" y="1681873"/>
          <a:ext cx="8991600" cy="500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  <a:gridCol w="2997200"/>
              </a:tblGrid>
              <a:tr h="1667933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দল</a:t>
                      </a:r>
                      <a:r>
                        <a:rPr lang="bn-BD" sz="4400" baseline="0" dirty="0" smtClean="0">
                          <a:latin typeface="NikoshBAN" pitchFamily="2" charset="0"/>
                          <a:cs typeface="NikoshBAN" pitchFamily="2" charset="0"/>
                        </a:rPr>
                        <a:t> ক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দল খ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দল গ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67933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67933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52400" y="3345359"/>
            <a:ext cx="8845060" cy="2561897"/>
            <a:chOff x="152400" y="3345359"/>
            <a:chExt cx="8845060" cy="2561897"/>
          </a:xfrm>
        </p:grpSpPr>
        <p:grpSp>
          <p:nvGrpSpPr>
            <p:cNvPr id="10" name="Group 9"/>
            <p:cNvGrpSpPr/>
            <p:nvPr/>
          </p:nvGrpSpPr>
          <p:grpSpPr>
            <a:xfrm>
              <a:off x="152400" y="3362980"/>
              <a:ext cx="2743200" cy="1446550"/>
              <a:chOff x="381000" y="1905000"/>
              <a:chExt cx="2971800" cy="162297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81000" y="1905000"/>
                <a:ext cx="2209799" cy="1622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২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8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÷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:endParaRPr lang="en-US" sz="4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14600" y="2139408"/>
                <a:ext cx="838200" cy="414376"/>
              </a:xfrm>
              <a:prstGeom prst="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276600" y="3345359"/>
              <a:ext cx="2667000" cy="769441"/>
              <a:chOff x="381000" y="1904997"/>
              <a:chExt cx="2971800" cy="863281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81000" y="1904997"/>
                <a:ext cx="2209799" cy="863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৩০ 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÷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endParaRPr lang="en-US" sz="4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2139404"/>
                <a:ext cx="838200" cy="414375"/>
              </a:xfrm>
              <a:prstGeom prst="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212056" y="3414932"/>
              <a:ext cx="2703344" cy="707886"/>
              <a:chOff x="381000" y="1889214"/>
              <a:chExt cx="2971800" cy="79421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81000" y="1889214"/>
                <a:ext cx="2209799" cy="794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৩২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÷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৮ = </a:t>
                </a:r>
                <a:endParaRPr lang="en-US" sz="4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514600" y="2139404"/>
                <a:ext cx="838200" cy="379844"/>
              </a:xfrm>
              <a:prstGeom prst="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28600" y="5097959"/>
              <a:ext cx="2667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) 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৩৬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(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5109679"/>
              <a:ext cx="2667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৭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) 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৬৩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(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30460" y="5137815"/>
              <a:ext cx="2667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) 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৩৫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(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2286000"/>
            <a:ext cx="8077200" cy="4191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 অনুশীলন কর 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762000" y="2774848"/>
            <a:ext cx="2819400" cy="769441"/>
            <a:chOff x="381000" y="1905000"/>
            <a:chExt cx="2971800" cy="863283"/>
          </a:xfrm>
        </p:grpSpPr>
        <p:sp>
          <p:nvSpPr>
            <p:cNvPr id="11" name="TextBox 10"/>
            <p:cNvSpPr txBox="1"/>
            <p:nvPr/>
          </p:nvSpPr>
          <p:spPr>
            <a:xfrm>
              <a:off x="381000" y="1905000"/>
              <a:ext cx="2209799" cy="863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২৫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÷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৫= </a:t>
              </a:r>
              <a:endParaRPr lang="en-US" sz="4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4600" y="2139408"/>
              <a:ext cx="838200" cy="414376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5029200" y="2743200"/>
            <a:ext cx="2895600" cy="769441"/>
            <a:chOff x="381000" y="1904997"/>
            <a:chExt cx="2971800" cy="863281"/>
          </a:xfrm>
        </p:grpSpPr>
        <p:sp>
          <p:nvSpPr>
            <p:cNvPr id="14" name="TextBox 13"/>
            <p:cNvSpPr txBox="1"/>
            <p:nvPr/>
          </p:nvSpPr>
          <p:spPr>
            <a:xfrm>
              <a:off x="381000" y="1904997"/>
              <a:ext cx="2209799" cy="863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৪০ 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÷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 ৮ =</a:t>
              </a:r>
              <a:endParaRPr lang="en-US" sz="4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4600" y="2139404"/>
              <a:ext cx="838200" cy="41437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90600" y="50292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)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৭২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75276" y="5067475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)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৫৪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50"/>
            <a:ext cx="8229600" cy="1143000"/>
          </a:xfrm>
          <a:ln w="381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cross"/>
              <a:contourClr>
                <a:srgbClr val="DDDDDD"/>
              </a:contourClr>
            </a:sp3d>
          </a:bodyPr>
          <a:lstStyle/>
          <a:p>
            <a:r>
              <a:rPr lang="bn-BD" sz="8800" b="1" spc="150" dirty="0" smtClean="0">
                <a:ln w="11430">
                  <a:solidFill>
                    <a:srgbClr val="FFFF0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8800" b="1" spc="150" dirty="0">
              <a:ln w="11430">
                <a:solidFill>
                  <a:srgbClr val="FFFF00"/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FLOW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7704" y="1219200"/>
            <a:ext cx="8305800" cy="56729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endParaRPr lang="bn-BD" b="1" dirty="0" smtClean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6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সাকিল আহম্মেদ</a:t>
            </a:r>
          </a:p>
          <a:p>
            <a:pPr algn="ctr">
              <a:buNone/>
            </a:pPr>
            <a:r>
              <a:rPr lang="bn-BD" sz="6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সহকারি ইন্সট্রাক্টর</a:t>
            </a:r>
          </a:p>
          <a:p>
            <a:pPr algn="ctr">
              <a:buNone/>
            </a:pPr>
            <a:r>
              <a:rPr lang="bn-BD" sz="6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ইউ আর সি, সদর,জয়পুরহাট</a:t>
            </a:r>
            <a:endParaRPr lang="en-US" sz="60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গল্প শুনি</a:t>
            </a:r>
            <a:endParaRPr lang="en-US" sz="11500" dirty="0"/>
          </a:p>
        </p:txBody>
      </p:sp>
      <p:pic>
        <p:nvPicPr>
          <p:cNvPr id="3" name="Picture 2" descr="story tel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667000"/>
            <a:ext cx="5791200" cy="41148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Cloud Callout 3"/>
          <p:cNvSpPr/>
          <p:nvPr/>
        </p:nvSpPr>
        <p:spPr>
          <a:xfrm flipH="1">
            <a:off x="0" y="914400"/>
            <a:ext cx="5257800" cy="25146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একদিন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দুইটি ইঁদুর একটি রুটি কুড়িয়ে পেল ----------------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শ্রেণিঃ দ্বিতীয়</a:t>
            </a:r>
          </a:p>
          <a:p>
            <a:pPr>
              <a:buNone/>
            </a:pPr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pPr>
              <a:buNone/>
            </a:pPr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পাঠঃ ভাগ</a:t>
            </a:r>
          </a:p>
          <a:p>
            <a:pPr>
              <a:buNone/>
            </a:pPr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পাঠ্যাংশঃ ভাগের ধারণা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>
                  <a:solidFill>
                    <a:schemeClr val="accent3"/>
                  </a:solidFill>
                </a:ln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b="1" dirty="0">
              <a:ln w="11430">
                <a:solidFill>
                  <a:schemeClr val="accent3"/>
                </a:solidFill>
              </a:ln>
              <a:solidFill>
                <a:schemeClr val="accent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&gt;&gt;পাঠ শেষে শিক্ষার্থীরা ভাগের ধারণা লাভ করে প্রয়োগ করতে পারবে।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35364"/>
            <a:ext cx="9155726" cy="5994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75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ভাগের ধারনা</a:t>
            </a:r>
            <a:endParaRPr lang="en-US" dirty="0"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বাস্তব পর্যায়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কাঠি, পাতা, মার্বেল, কাগজের টুকরা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Arrow Connector 125"/>
          <p:cNvCxnSpPr/>
          <p:nvPr/>
        </p:nvCxnSpPr>
        <p:spPr>
          <a:xfrm>
            <a:off x="838200" y="2362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10064" y="3352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838200" y="4488776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6000" y="491196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569291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৪ = ৮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91528" y="4421948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 – ২ = ০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4288" y="3352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 – ২ = ২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30200" y="2362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৬ – ২ = ৪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562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 থেকে ২ করে ৪ বার নেওয়া যায়।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610186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 = ৪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1920" y="1371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 – ২ = ৬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38200" y="1538068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380936" y="4919004"/>
            <a:ext cx="5715000" cy="339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48064" y="5053824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42204" y="39856"/>
            <a:ext cx="4953000" cy="609600"/>
            <a:chOff x="98476" y="110196"/>
            <a:chExt cx="4953000" cy="6096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124264" y="188744"/>
              <a:ext cx="4924864" cy="505847"/>
              <a:chOff x="56272" y="36344"/>
              <a:chExt cx="4924864" cy="505847"/>
            </a:xfrm>
          </p:grpSpPr>
          <p:grpSp>
            <p:nvGrpSpPr>
              <p:cNvPr id="138" name="Group 69"/>
              <p:cNvGrpSpPr/>
              <p:nvPr/>
            </p:nvGrpSpPr>
            <p:grpSpPr>
              <a:xfrm>
                <a:off x="56272" y="36344"/>
                <a:ext cx="2458328" cy="502916"/>
                <a:chOff x="-96128" y="1961272"/>
                <a:chExt cx="7659856" cy="1706217"/>
              </a:xfrm>
            </p:grpSpPr>
            <p:grpSp>
              <p:nvGrpSpPr>
                <p:cNvPr id="146" name="Group 65"/>
                <p:cNvGrpSpPr/>
                <p:nvPr/>
              </p:nvGrpSpPr>
              <p:grpSpPr>
                <a:xfrm>
                  <a:off x="3733800" y="1990420"/>
                  <a:ext cx="3829928" cy="1677069"/>
                  <a:chOff x="3733800" y="1990420"/>
                  <a:chExt cx="3829928" cy="1677069"/>
                </a:xfrm>
              </p:grpSpPr>
              <p:pic>
                <p:nvPicPr>
                  <p:cNvPr id="150" name="Picture 149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1990420"/>
                    <a:ext cx="1904999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51" name="Picture 150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1991088"/>
                    <a:ext cx="1904999" cy="1676401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  <p:grpSp>
              <p:nvGrpSpPr>
                <p:cNvPr id="147" name="Group 66"/>
                <p:cNvGrpSpPr/>
                <p:nvPr/>
              </p:nvGrpSpPr>
              <p:grpSpPr>
                <a:xfrm>
                  <a:off x="-96128" y="1961272"/>
                  <a:ext cx="3829928" cy="1677070"/>
                  <a:chOff x="3733800" y="2133600"/>
                  <a:chExt cx="3829928" cy="1677070"/>
                </a:xfrm>
              </p:grpSpPr>
              <p:pic>
                <p:nvPicPr>
                  <p:cNvPr id="148" name="Picture 147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2133600"/>
                    <a:ext cx="1905000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49" name="Picture 148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2134272"/>
                    <a:ext cx="1904999" cy="1676398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</p:grpSp>
          <p:grpSp>
            <p:nvGrpSpPr>
              <p:cNvPr id="139" name="Group 78"/>
              <p:cNvGrpSpPr/>
              <p:nvPr/>
            </p:nvGrpSpPr>
            <p:grpSpPr>
              <a:xfrm>
                <a:off x="2522808" y="39273"/>
                <a:ext cx="2458328" cy="502918"/>
                <a:chOff x="-96128" y="1712688"/>
                <a:chExt cx="7659856" cy="1706226"/>
              </a:xfrm>
            </p:grpSpPr>
            <p:grpSp>
              <p:nvGrpSpPr>
                <p:cNvPr id="140" name="Group 65"/>
                <p:cNvGrpSpPr/>
                <p:nvPr/>
              </p:nvGrpSpPr>
              <p:grpSpPr>
                <a:xfrm>
                  <a:off x="3733800" y="1712688"/>
                  <a:ext cx="3829928" cy="1706225"/>
                  <a:chOff x="3733800" y="1712688"/>
                  <a:chExt cx="3829928" cy="1706225"/>
                </a:xfrm>
              </p:grpSpPr>
              <p:pic>
                <p:nvPicPr>
                  <p:cNvPr id="144" name="Picture 143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1712688"/>
                    <a:ext cx="1904999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45" name="Picture 144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1742513"/>
                    <a:ext cx="1904999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  <p:grpSp>
              <p:nvGrpSpPr>
                <p:cNvPr id="141" name="Group 66"/>
                <p:cNvGrpSpPr/>
                <p:nvPr/>
              </p:nvGrpSpPr>
              <p:grpSpPr>
                <a:xfrm>
                  <a:off x="-96128" y="1722632"/>
                  <a:ext cx="3829928" cy="1696282"/>
                  <a:chOff x="3733800" y="1894960"/>
                  <a:chExt cx="3829928" cy="1696282"/>
                </a:xfrm>
              </p:grpSpPr>
              <p:pic>
                <p:nvPicPr>
                  <p:cNvPr id="142" name="Picture 141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1894960"/>
                    <a:ext cx="1904999" cy="1676401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43" name="Picture 142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1914841"/>
                    <a:ext cx="1904999" cy="1676401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</p:grpSp>
        </p:grpSp>
        <p:sp>
          <p:nvSpPr>
            <p:cNvPr id="94" name="Rectangle 93"/>
            <p:cNvSpPr/>
            <p:nvPr/>
          </p:nvSpPr>
          <p:spPr>
            <a:xfrm>
              <a:off x="98476" y="110196"/>
              <a:ext cx="49530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8064" y="1010528"/>
            <a:ext cx="4953000" cy="531052"/>
            <a:chOff x="98476" y="188744"/>
            <a:chExt cx="4953000" cy="531052"/>
          </a:xfrm>
        </p:grpSpPr>
        <p:grpSp>
          <p:nvGrpSpPr>
            <p:cNvPr id="104" name="Group 136"/>
            <p:cNvGrpSpPr/>
            <p:nvPr/>
          </p:nvGrpSpPr>
          <p:grpSpPr>
            <a:xfrm>
              <a:off x="124264" y="188744"/>
              <a:ext cx="4924864" cy="505847"/>
              <a:chOff x="56272" y="36344"/>
              <a:chExt cx="4924864" cy="505847"/>
            </a:xfrm>
          </p:grpSpPr>
          <p:grpSp>
            <p:nvGrpSpPr>
              <p:cNvPr id="106" name="Group 69"/>
              <p:cNvGrpSpPr/>
              <p:nvPr/>
            </p:nvGrpSpPr>
            <p:grpSpPr>
              <a:xfrm>
                <a:off x="56272" y="36344"/>
                <a:ext cx="2458328" cy="502916"/>
                <a:chOff x="-96128" y="1961272"/>
                <a:chExt cx="7659856" cy="1706217"/>
              </a:xfrm>
            </p:grpSpPr>
            <p:grpSp>
              <p:nvGrpSpPr>
                <p:cNvPr id="124" name="Group 65"/>
                <p:cNvGrpSpPr/>
                <p:nvPr/>
              </p:nvGrpSpPr>
              <p:grpSpPr>
                <a:xfrm>
                  <a:off x="3733800" y="1990420"/>
                  <a:ext cx="3829928" cy="1677069"/>
                  <a:chOff x="3733800" y="1990420"/>
                  <a:chExt cx="3829928" cy="1677069"/>
                </a:xfrm>
              </p:grpSpPr>
              <p:pic>
                <p:nvPicPr>
                  <p:cNvPr id="158" name="Picture 157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1990420"/>
                    <a:ext cx="1904999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59" name="Picture 158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1991088"/>
                    <a:ext cx="1904999" cy="1676401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  <p:grpSp>
              <p:nvGrpSpPr>
                <p:cNvPr id="125" name="Group 66"/>
                <p:cNvGrpSpPr/>
                <p:nvPr/>
              </p:nvGrpSpPr>
              <p:grpSpPr>
                <a:xfrm>
                  <a:off x="-96128" y="1961272"/>
                  <a:ext cx="3829928" cy="1677070"/>
                  <a:chOff x="3733800" y="2133600"/>
                  <a:chExt cx="3829928" cy="1677070"/>
                </a:xfrm>
              </p:grpSpPr>
              <p:pic>
                <p:nvPicPr>
                  <p:cNvPr id="152" name="Picture 151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2133600"/>
                    <a:ext cx="1905000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56" name="Picture 155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2134272"/>
                    <a:ext cx="1904999" cy="1676398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</p:grpSp>
          <p:grpSp>
            <p:nvGrpSpPr>
              <p:cNvPr id="107" name="Group 78"/>
              <p:cNvGrpSpPr/>
              <p:nvPr/>
            </p:nvGrpSpPr>
            <p:grpSpPr>
              <a:xfrm>
                <a:off x="2522808" y="39273"/>
                <a:ext cx="2458328" cy="502918"/>
                <a:chOff x="-96128" y="1712688"/>
                <a:chExt cx="7659856" cy="1706226"/>
              </a:xfrm>
            </p:grpSpPr>
            <p:grpSp>
              <p:nvGrpSpPr>
                <p:cNvPr id="108" name="Group 65"/>
                <p:cNvGrpSpPr/>
                <p:nvPr/>
              </p:nvGrpSpPr>
              <p:grpSpPr>
                <a:xfrm>
                  <a:off x="3733800" y="1712688"/>
                  <a:ext cx="3829928" cy="1706225"/>
                  <a:chOff x="3733800" y="1712688"/>
                  <a:chExt cx="3829928" cy="1706225"/>
                </a:xfrm>
              </p:grpSpPr>
              <p:pic>
                <p:nvPicPr>
                  <p:cNvPr id="119" name="Picture 118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1712688"/>
                    <a:ext cx="1904999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20" name="Picture 119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1742513"/>
                    <a:ext cx="1904999" cy="1676400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  <p:grpSp>
              <p:nvGrpSpPr>
                <p:cNvPr id="109" name="Group 66"/>
                <p:cNvGrpSpPr/>
                <p:nvPr/>
              </p:nvGrpSpPr>
              <p:grpSpPr>
                <a:xfrm>
                  <a:off x="-96128" y="1722632"/>
                  <a:ext cx="3829928" cy="1696282"/>
                  <a:chOff x="3733800" y="1894960"/>
                  <a:chExt cx="3829928" cy="1696282"/>
                </a:xfrm>
              </p:grpSpPr>
              <p:pic>
                <p:nvPicPr>
                  <p:cNvPr id="110" name="Picture 109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3733800" y="1894960"/>
                    <a:ext cx="1904999" cy="1676401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  <p:pic>
                <p:nvPicPr>
                  <p:cNvPr id="117" name="Picture 116" descr="leaf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rcRect l="7895" t="6863" r="11134" b="6863"/>
                  <a:stretch>
                    <a:fillRect/>
                  </a:stretch>
                </p:blipFill>
                <p:spPr>
                  <a:xfrm>
                    <a:off x="5658729" y="1914841"/>
                    <a:ext cx="1904999" cy="1676401"/>
                  </a:xfrm>
                  <a:prstGeom prst="rect">
                    <a:avLst/>
                  </a:prstGeom>
                  <a:ln w="25400">
                    <a:noFill/>
                  </a:ln>
                </p:spPr>
              </p:pic>
            </p:grpSp>
          </p:grpSp>
        </p:grpSp>
        <p:sp>
          <p:nvSpPr>
            <p:cNvPr id="105" name="Rectangle 104"/>
            <p:cNvSpPr/>
            <p:nvPr/>
          </p:nvSpPr>
          <p:spPr>
            <a:xfrm>
              <a:off x="98476" y="214532"/>
              <a:ext cx="4953000" cy="505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9928" y="1975340"/>
            <a:ext cx="3695700" cy="533400"/>
            <a:chOff x="76200" y="1975340"/>
            <a:chExt cx="3695700" cy="533400"/>
          </a:xfrm>
        </p:grpSpPr>
        <p:grpSp>
          <p:nvGrpSpPr>
            <p:cNvPr id="118" name="Group 117"/>
            <p:cNvGrpSpPr/>
            <p:nvPr/>
          </p:nvGrpSpPr>
          <p:grpSpPr>
            <a:xfrm>
              <a:off x="76200" y="1981200"/>
              <a:ext cx="3695700" cy="502533"/>
              <a:chOff x="76200" y="1018736"/>
              <a:chExt cx="3695700" cy="502533"/>
            </a:xfrm>
          </p:grpSpPr>
          <p:grpSp>
            <p:nvGrpSpPr>
              <p:cNvPr id="96" name="Group 65"/>
              <p:cNvGrpSpPr/>
              <p:nvPr/>
            </p:nvGrpSpPr>
            <p:grpSpPr>
              <a:xfrm>
                <a:off x="1305364" y="1021467"/>
                <a:ext cx="1229164" cy="494325"/>
                <a:chOff x="3733800" y="1942688"/>
                <a:chExt cx="3829928" cy="1677073"/>
              </a:xfrm>
            </p:grpSpPr>
            <p:pic>
              <p:nvPicPr>
                <p:cNvPr id="100" name="Picture 99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1942688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01" name="Picture 100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9" y="1943360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grpSp>
            <p:nvGrpSpPr>
              <p:cNvPr id="97" name="Group 66"/>
              <p:cNvGrpSpPr/>
              <p:nvPr/>
            </p:nvGrpSpPr>
            <p:grpSpPr>
              <a:xfrm>
                <a:off x="76200" y="1026944"/>
                <a:ext cx="1229164" cy="494325"/>
                <a:chOff x="3733800" y="2133600"/>
                <a:chExt cx="3829928" cy="1677073"/>
              </a:xfrm>
            </p:grpSpPr>
            <p:pic>
              <p:nvPicPr>
                <p:cNvPr id="98" name="Picture 97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99" name="Picture 98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9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pic>
            <p:nvPicPr>
              <p:cNvPr id="92" name="Picture 91" descr="leaf.jpg"/>
              <p:cNvPicPr>
                <a:picLocks noChangeAspect="1"/>
              </p:cNvPicPr>
              <p:nvPr/>
            </p:nvPicPr>
            <p:blipFill>
              <a:blip r:embed="rId2" cstate="print"/>
              <a:srcRect l="7895" t="6863" r="11134" b="6863"/>
              <a:stretch>
                <a:fillRect/>
              </a:stretch>
            </p:blipFill>
            <p:spPr>
              <a:xfrm>
                <a:off x="2542736" y="1018736"/>
                <a:ext cx="611384" cy="494127"/>
              </a:xfrm>
              <a:prstGeom prst="rect">
                <a:avLst/>
              </a:prstGeom>
              <a:ln w="25400">
                <a:noFill/>
              </a:ln>
            </p:spPr>
          </p:pic>
          <p:pic>
            <p:nvPicPr>
              <p:cNvPr id="93" name="Picture 92" descr="leaf.jpg"/>
              <p:cNvPicPr>
                <a:picLocks noChangeAspect="1"/>
              </p:cNvPicPr>
              <p:nvPr/>
            </p:nvPicPr>
            <p:blipFill>
              <a:blip r:embed="rId2" cstate="print"/>
              <a:srcRect l="7895" t="6863" r="11134" b="6863"/>
              <a:stretch>
                <a:fillRect/>
              </a:stretch>
            </p:blipFill>
            <p:spPr>
              <a:xfrm>
                <a:off x="3160516" y="1018934"/>
                <a:ext cx="611384" cy="494127"/>
              </a:xfrm>
              <a:prstGeom prst="rect">
                <a:avLst/>
              </a:prstGeom>
              <a:ln w="25400">
                <a:noFill/>
              </a:ln>
            </p:spPr>
          </p:pic>
        </p:grpSp>
        <p:sp>
          <p:nvSpPr>
            <p:cNvPr id="160" name="Rectangle 159"/>
            <p:cNvSpPr/>
            <p:nvPr/>
          </p:nvSpPr>
          <p:spPr>
            <a:xfrm>
              <a:off x="98476" y="1975340"/>
              <a:ext cx="36576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5867400" y="936676"/>
            <a:ext cx="3195589" cy="707886"/>
            <a:chOff x="6011592" y="936676"/>
            <a:chExt cx="2832014" cy="707886"/>
          </a:xfrm>
        </p:grpSpPr>
        <p:sp>
          <p:nvSpPr>
            <p:cNvPr id="10" name="TextBox 9"/>
            <p:cNvSpPr txBox="1"/>
            <p:nvPr/>
          </p:nvSpPr>
          <p:spPr>
            <a:xfrm>
              <a:off x="7319606" y="936676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১ম বার</a:t>
              </a:r>
              <a:endParaRPr lang="en-US" sz="4000" dirty="0"/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6011592" y="1026944"/>
              <a:ext cx="1371600" cy="609600"/>
              <a:chOff x="6011592" y="914400"/>
              <a:chExt cx="1371600" cy="609600"/>
            </a:xfrm>
          </p:grpSpPr>
          <p:grpSp>
            <p:nvGrpSpPr>
              <p:cNvPr id="128" name="Group 66"/>
              <p:cNvGrpSpPr/>
              <p:nvPr/>
            </p:nvGrpSpPr>
            <p:grpSpPr>
              <a:xfrm>
                <a:off x="6096000" y="968324"/>
                <a:ext cx="1267264" cy="494325"/>
                <a:chOff x="3527416" y="2133600"/>
                <a:chExt cx="3948644" cy="1677073"/>
              </a:xfrm>
            </p:grpSpPr>
            <p:pic>
              <p:nvPicPr>
                <p:cNvPr id="129" name="Picture 128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527416" y="2133600"/>
                  <a:ext cx="1905000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30" name="Picture 129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571060" y="2134272"/>
                  <a:ext cx="1905000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175" name="Rectangle 174"/>
              <p:cNvSpPr/>
              <p:nvPr/>
            </p:nvSpPr>
            <p:spPr>
              <a:xfrm>
                <a:off x="6011592" y="914400"/>
                <a:ext cx="13716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48064" y="2971800"/>
            <a:ext cx="2514600" cy="505264"/>
            <a:chOff x="76200" y="2971800"/>
            <a:chExt cx="2514600" cy="505264"/>
          </a:xfrm>
        </p:grpSpPr>
        <p:grpSp>
          <p:nvGrpSpPr>
            <p:cNvPr id="103" name="Group 69"/>
            <p:cNvGrpSpPr/>
            <p:nvPr/>
          </p:nvGrpSpPr>
          <p:grpSpPr>
            <a:xfrm>
              <a:off x="116056" y="2971800"/>
              <a:ext cx="2458328" cy="502916"/>
              <a:chOff x="-96128" y="1961272"/>
              <a:chExt cx="7659856" cy="1706217"/>
            </a:xfrm>
          </p:grpSpPr>
          <p:grpSp>
            <p:nvGrpSpPr>
              <p:cNvPr id="111" name="Group 65"/>
              <p:cNvGrpSpPr/>
              <p:nvPr/>
            </p:nvGrpSpPr>
            <p:grpSpPr>
              <a:xfrm>
                <a:off x="3733800" y="1990417"/>
                <a:ext cx="3829928" cy="1677072"/>
                <a:chOff x="3733800" y="1990417"/>
                <a:chExt cx="3829928" cy="1677072"/>
              </a:xfrm>
            </p:grpSpPr>
            <p:pic>
              <p:nvPicPr>
                <p:cNvPr id="115" name="Picture 114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1990417"/>
                  <a:ext cx="1904999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16" name="Picture 115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9" y="1991089"/>
                  <a:ext cx="1904999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grpSp>
            <p:nvGrpSpPr>
              <p:cNvPr id="112" name="Group 66"/>
              <p:cNvGrpSpPr/>
              <p:nvPr/>
            </p:nvGrpSpPr>
            <p:grpSpPr>
              <a:xfrm>
                <a:off x="-96128" y="1961272"/>
                <a:ext cx="3829928" cy="1677070"/>
                <a:chOff x="3733800" y="2133600"/>
                <a:chExt cx="3829928" cy="1677070"/>
              </a:xfrm>
            </p:grpSpPr>
            <p:pic>
              <p:nvPicPr>
                <p:cNvPr id="113" name="Picture 112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14" name="Picture 113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9" y="2134272"/>
                  <a:ext cx="1904999" cy="1676398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</p:grpSp>
        <p:sp>
          <p:nvSpPr>
            <p:cNvPr id="179" name="Rectangle 178"/>
            <p:cNvSpPr/>
            <p:nvPr/>
          </p:nvSpPr>
          <p:spPr>
            <a:xfrm>
              <a:off x="76200" y="2971800"/>
              <a:ext cx="2514600" cy="505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5873751" y="1953064"/>
            <a:ext cx="3422649" cy="707886"/>
            <a:chOff x="6081932" y="1840520"/>
            <a:chExt cx="2747278" cy="707886"/>
          </a:xfrm>
        </p:grpSpPr>
        <p:sp>
          <p:nvSpPr>
            <p:cNvPr id="11" name="TextBox 10"/>
            <p:cNvSpPr txBox="1"/>
            <p:nvPr/>
          </p:nvSpPr>
          <p:spPr>
            <a:xfrm>
              <a:off x="7305210" y="1840520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২য় বার</a:t>
              </a:r>
              <a:endParaRPr lang="en-US" sz="4000" dirty="0"/>
            </a:p>
          </p:txBody>
        </p:sp>
        <p:grpSp>
          <p:nvGrpSpPr>
            <p:cNvPr id="181" name="Group 180"/>
            <p:cNvGrpSpPr/>
            <p:nvPr/>
          </p:nvGrpSpPr>
          <p:grpSpPr>
            <a:xfrm>
              <a:off x="6081932" y="1905000"/>
              <a:ext cx="1295400" cy="609600"/>
              <a:chOff x="6096000" y="914400"/>
              <a:chExt cx="1295400" cy="609600"/>
            </a:xfrm>
          </p:grpSpPr>
          <p:grpSp>
            <p:nvGrpSpPr>
              <p:cNvPr id="182" name="Group 66"/>
              <p:cNvGrpSpPr/>
              <p:nvPr/>
            </p:nvGrpSpPr>
            <p:grpSpPr>
              <a:xfrm>
                <a:off x="6162236" y="968324"/>
                <a:ext cx="1229164" cy="494325"/>
                <a:chOff x="3733800" y="2133600"/>
                <a:chExt cx="3829928" cy="1677073"/>
              </a:xfrm>
            </p:grpSpPr>
            <p:pic>
              <p:nvPicPr>
                <p:cNvPr id="184" name="Picture 183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85" name="Picture 184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9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183" name="Rectangle 182"/>
              <p:cNvSpPr/>
              <p:nvPr/>
            </p:nvSpPr>
            <p:spPr>
              <a:xfrm>
                <a:off x="6096000" y="914400"/>
                <a:ext cx="1284442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9" name="Group 228"/>
          <p:cNvGrpSpPr/>
          <p:nvPr/>
        </p:nvGrpSpPr>
        <p:grpSpPr>
          <a:xfrm>
            <a:off x="5854644" y="2833468"/>
            <a:ext cx="3441756" cy="762000"/>
            <a:chOff x="6010453" y="2819400"/>
            <a:chExt cx="2914611" cy="762000"/>
          </a:xfrm>
        </p:grpSpPr>
        <p:sp>
          <p:nvSpPr>
            <p:cNvPr id="12" name="TextBox 11"/>
            <p:cNvSpPr txBox="1"/>
            <p:nvPr/>
          </p:nvSpPr>
          <p:spPr>
            <a:xfrm>
              <a:off x="7324863" y="2819400"/>
              <a:ext cx="1600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৩য় বার</a:t>
              </a:r>
              <a:endParaRPr lang="en-US" sz="4000" dirty="0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6010453" y="2971800"/>
              <a:ext cx="1371600" cy="609600"/>
              <a:chOff x="6024521" y="968324"/>
              <a:chExt cx="1371600" cy="609600"/>
            </a:xfrm>
          </p:grpSpPr>
          <p:grpSp>
            <p:nvGrpSpPr>
              <p:cNvPr id="187" name="Group 66"/>
              <p:cNvGrpSpPr/>
              <p:nvPr/>
            </p:nvGrpSpPr>
            <p:grpSpPr>
              <a:xfrm>
                <a:off x="6162236" y="968324"/>
                <a:ext cx="1229164" cy="494325"/>
                <a:chOff x="3733800" y="2133600"/>
                <a:chExt cx="3829928" cy="1677073"/>
              </a:xfrm>
            </p:grpSpPr>
            <p:pic>
              <p:nvPicPr>
                <p:cNvPr id="189" name="Picture 188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90" name="Picture 189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9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188" name="Rectangle 187"/>
              <p:cNvSpPr/>
              <p:nvPr/>
            </p:nvSpPr>
            <p:spPr>
              <a:xfrm>
                <a:off x="6024521" y="968324"/>
                <a:ext cx="13716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0" name="Group 229"/>
          <p:cNvGrpSpPr/>
          <p:nvPr/>
        </p:nvGrpSpPr>
        <p:grpSpPr>
          <a:xfrm>
            <a:off x="5867400" y="3940314"/>
            <a:ext cx="3048000" cy="707886"/>
            <a:chOff x="5638800" y="3829928"/>
            <a:chExt cx="3048000" cy="707886"/>
          </a:xfrm>
        </p:grpSpPr>
        <p:sp>
          <p:nvSpPr>
            <p:cNvPr id="13" name="TextBox 12"/>
            <p:cNvSpPr txBox="1"/>
            <p:nvPr/>
          </p:nvSpPr>
          <p:spPr>
            <a:xfrm>
              <a:off x="7162800" y="3829928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৪র্থ বার</a:t>
              </a:r>
              <a:endParaRPr lang="en-US" sz="4000" dirty="0"/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5638800" y="3906128"/>
              <a:ext cx="1586132" cy="609600"/>
              <a:chOff x="5652868" y="912052"/>
              <a:chExt cx="1586132" cy="609600"/>
            </a:xfrm>
          </p:grpSpPr>
          <p:grpSp>
            <p:nvGrpSpPr>
              <p:cNvPr id="192" name="Group 66"/>
              <p:cNvGrpSpPr/>
              <p:nvPr/>
            </p:nvGrpSpPr>
            <p:grpSpPr>
              <a:xfrm>
                <a:off x="5881468" y="968324"/>
                <a:ext cx="1297184" cy="494325"/>
                <a:chOff x="2858961" y="2133600"/>
                <a:chExt cx="4041871" cy="1677073"/>
              </a:xfrm>
            </p:grpSpPr>
            <p:pic>
              <p:nvPicPr>
                <p:cNvPr id="194" name="Picture 193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2858961" y="2133600"/>
                  <a:ext cx="1905000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195" name="Picture 194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4995832" y="2134272"/>
                  <a:ext cx="1905000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193" name="Rectangle 192"/>
              <p:cNvSpPr/>
              <p:nvPr/>
            </p:nvSpPr>
            <p:spPr>
              <a:xfrm>
                <a:off x="5652868" y="912052"/>
                <a:ext cx="1586132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1" name="Group 230"/>
          <p:cNvGrpSpPr/>
          <p:nvPr/>
        </p:nvGrpSpPr>
        <p:grpSpPr>
          <a:xfrm>
            <a:off x="3366868" y="5105400"/>
            <a:ext cx="5695072" cy="609600"/>
            <a:chOff x="3366868" y="4690404"/>
            <a:chExt cx="5695072" cy="609600"/>
          </a:xfrm>
        </p:grpSpPr>
        <p:grpSp>
          <p:nvGrpSpPr>
            <p:cNvPr id="196" name="Group 195"/>
            <p:cNvGrpSpPr/>
            <p:nvPr/>
          </p:nvGrpSpPr>
          <p:grpSpPr>
            <a:xfrm>
              <a:off x="6248400" y="4690404"/>
              <a:ext cx="1371600" cy="609600"/>
              <a:chOff x="6096000" y="914400"/>
              <a:chExt cx="1371600" cy="609600"/>
            </a:xfrm>
          </p:grpSpPr>
          <p:grpSp>
            <p:nvGrpSpPr>
              <p:cNvPr id="197" name="Group 66"/>
              <p:cNvGrpSpPr/>
              <p:nvPr/>
            </p:nvGrpSpPr>
            <p:grpSpPr>
              <a:xfrm>
                <a:off x="6162236" y="968324"/>
                <a:ext cx="1229164" cy="494325"/>
                <a:chOff x="3733800" y="2133600"/>
                <a:chExt cx="3829927" cy="1677073"/>
              </a:xfrm>
            </p:grpSpPr>
            <p:pic>
              <p:nvPicPr>
                <p:cNvPr id="199" name="Picture 198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200" name="Picture 199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8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198" name="Rectangle 197"/>
              <p:cNvSpPr/>
              <p:nvPr/>
            </p:nvSpPr>
            <p:spPr>
              <a:xfrm>
                <a:off x="6096000" y="914400"/>
                <a:ext cx="13716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7690340" y="4690404"/>
              <a:ext cx="1371600" cy="609600"/>
              <a:chOff x="6096000" y="914400"/>
              <a:chExt cx="1371600" cy="609600"/>
            </a:xfrm>
          </p:grpSpPr>
          <p:grpSp>
            <p:nvGrpSpPr>
              <p:cNvPr id="202" name="Group 66"/>
              <p:cNvGrpSpPr/>
              <p:nvPr/>
            </p:nvGrpSpPr>
            <p:grpSpPr>
              <a:xfrm>
                <a:off x="6162236" y="968324"/>
                <a:ext cx="1229164" cy="494325"/>
                <a:chOff x="3733800" y="2133600"/>
                <a:chExt cx="3829927" cy="1677073"/>
              </a:xfrm>
            </p:grpSpPr>
            <p:pic>
              <p:nvPicPr>
                <p:cNvPr id="204" name="Picture 203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205" name="Picture 204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8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203" name="Rectangle 202"/>
              <p:cNvSpPr/>
              <p:nvPr/>
            </p:nvSpPr>
            <p:spPr>
              <a:xfrm>
                <a:off x="6096000" y="914400"/>
                <a:ext cx="13716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4800600" y="4690404"/>
              <a:ext cx="1371600" cy="609600"/>
              <a:chOff x="6096000" y="914400"/>
              <a:chExt cx="1371600" cy="609600"/>
            </a:xfrm>
          </p:grpSpPr>
          <p:grpSp>
            <p:nvGrpSpPr>
              <p:cNvPr id="207" name="Group 66"/>
              <p:cNvGrpSpPr/>
              <p:nvPr/>
            </p:nvGrpSpPr>
            <p:grpSpPr>
              <a:xfrm>
                <a:off x="6162236" y="968324"/>
                <a:ext cx="1229164" cy="494325"/>
                <a:chOff x="3733800" y="2133600"/>
                <a:chExt cx="3829927" cy="1677073"/>
              </a:xfrm>
            </p:grpSpPr>
            <p:pic>
              <p:nvPicPr>
                <p:cNvPr id="209" name="Picture 208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210" name="Picture 209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8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208" name="Rectangle 207"/>
              <p:cNvSpPr/>
              <p:nvPr/>
            </p:nvSpPr>
            <p:spPr>
              <a:xfrm>
                <a:off x="6096000" y="914400"/>
                <a:ext cx="13716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3366868" y="4690404"/>
              <a:ext cx="1371600" cy="609600"/>
              <a:chOff x="6096000" y="914400"/>
              <a:chExt cx="1371600" cy="609600"/>
            </a:xfrm>
          </p:grpSpPr>
          <p:grpSp>
            <p:nvGrpSpPr>
              <p:cNvPr id="212" name="Group 66"/>
              <p:cNvGrpSpPr/>
              <p:nvPr/>
            </p:nvGrpSpPr>
            <p:grpSpPr>
              <a:xfrm>
                <a:off x="6162236" y="968324"/>
                <a:ext cx="1229164" cy="494325"/>
                <a:chOff x="3733800" y="2133600"/>
                <a:chExt cx="3829927" cy="1677073"/>
              </a:xfrm>
            </p:grpSpPr>
            <p:pic>
              <p:nvPicPr>
                <p:cNvPr id="214" name="Picture 213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3733800" y="2133600"/>
                  <a:ext cx="1905000" cy="1676400"/>
                </a:xfrm>
                <a:prstGeom prst="rect">
                  <a:avLst/>
                </a:prstGeom>
                <a:ln w="25400">
                  <a:noFill/>
                </a:ln>
              </p:spPr>
            </p:pic>
            <p:pic>
              <p:nvPicPr>
                <p:cNvPr id="215" name="Picture 214" descr="leaf.jp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7895" t="6863" r="11134" b="6863"/>
                <a:stretch>
                  <a:fillRect/>
                </a:stretch>
              </p:blipFill>
              <p:spPr>
                <a:xfrm>
                  <a:off x="5658728" y="2134272"/>
                  <a:ext cx="1904999" cy="1676401"/>
                </a:xfrm>
                <a:prstGeom prst="rect">
                  <a:avLst/>
                </a:prstGeom>
                <a:ln w="25400">
                  <a:noFill/>
                </a:ln>
              </p:spPr>
            </p:pic>
          </p:grpSp>
          <p:sp>
            <p:nvSpPr>
              <p:cNvPr id="213" name="Rectangle 212"/>
              <p:cNvSpPr/>
              <p:nvPr/>
            </p:nvSpPr>
            <p:spPr>
              <a:xfrm>
                <a:off x="6096000" y="914400"/>
                <a:ext cx="13716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6" name="Group 215"/>
          <p:cNvGrpSpPr/>
          <p:nvPr/>
        </p:nvGrpSpPr>
        <p:grpSpPr>
          <a:xfrm>
            <a:off x="48064" y="3892060"/>
            <a:ext cx="1371600" cy="609600"/>
            <a:chOff x="6096000" y="914400"/>
            <a:chExt cx="1371600" cy="609600"/>
          </a:xfrm>
        </p:grpSpPr>
        <p:grpSp>
          <p:nvGrpSpPr>
            <p:cNvPr id="217" name="Group 66"/>
            <p:cNvGrpSpPr/>
            <p:nvPr/>
          </p:nvGrpSpPr>
          <p:grpSpPr>
            <a:xfrm>
              <a:off x="6162236" y="968324"/>
              <a:ext cx="1229164" cy="494325"/>
              <a:chOff x="3733800" y="2133600"/>
              <a:chExt cx="3829927" cy="1677073"/>
            </a:xfrm>
          </p:grpSpPr>
          <p:pic>
            <p:nvPicPr>
              <p:cNvPr id="219" name="Picture 218" descr="leaf.jpg"/>
              <p:cNvPicPr>
                <a:picLocks noChangeAspect="1"/>
              </p:cNvPicPr>
              <p:nvPr/>
            </p:nvPicPr>
            <p:blipFill>
              <a:blip r:embed="rId2" cstate="print"/>
              <a:srcRect l="7895" t="6863" r="11134" b="6863"/>
              <a:stretch>
                <a:fillRect/>
              </a:stretch>
            </p:blipFill>
            <p:spPr>
              <a:xfrm>
                <a:off x="3733800" y="2133600"/>
                <a:ext cx="1905000" cy="1676400"/>
              </a:xfrm>
              <a:prstGeom prst="rect">
                <a:avLst/>
              </a:prstGeom>
              <a:ln w="25400">
                <a:noFill/>
              </a:ln>
            </p:spPr>
          </p:pic>
          <p:pic>
            <p:nvPicPr>
              <p:cNvPr id="220" name="Picture 219" descr="leaf.jpg"/>
              <p:cNvPicPr>
                <a:picLocks noChangeAspect="1"/>
              </p:cNvPicPr>
              <p:nvPr/>
            </p:nvPicPr>
            <p:blipFill>
              <a:blip r:embed="rId2" cstate="print"/>
              <a:srcRect l="7895" t="6863" r="11134" b="6863"/>
              <a:stretch>
                <a:fillRect/>
              </a:stretch>
            </p:blipFill>
            <p:spPr>
              <a:xfrm>
                <a:off x="5658728" y="2134272"/>
                <a:ext cx="1904999" cy="1676401"/>
              </a:xfrm>
              <a:prstGeom prst="rect">
                <a:avLst/>
              </a:prstGeom>
              <a:ln w="25400">
                <a:noFill/>
              </a:ln>
            </p:spPr>
          </p:pic>
        </p:grpSp>
        <p:sp>
          <p:nvSpPr>
            <p:cNvPr id="218" name="Rectangle 217"/>
            <p:cNvSpPr/>
            <p:nvPr/>
          </p:nvSpPr>
          <p:spPr>
            <a:xfrm>
              <a:off x="6096000" y="914400"/>
              <a:ext cx="13716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1" name="Straight Arrow Connector 220"/>
          <p:cNvCxnSpPr/>
          <p:nvPr/>
        </p:nvCxnSpPr>
        <p:spPr>
          <a:xfrm>
            <a:off x="838200" y="671732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500" fill="hold"/>
                                        <p:tgtEl>
                                          <p:spTgt spid="2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1000" fill="hold"/>
                                        <p:tgtEl>
                                          <p:spTgt spid="2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7" dur="1000" fill="hold"/>
                                        <p:tgtEl>
                                          <p:spTgt spid="2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1" dur="1000" fill="hold"/>
                                        <p:tgtEl>
                                          <p:spTgt spid="2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7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9" grpId="1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1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258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শুভ সকাল</vt:lpstr>
      <vt:lpstr>আমার পরিচিতি</vt:lpstr>
      <vt:lpstr>গল্প শুনি</vt:lpstr>
      <vt:lpstr>পাঠ পরিচিতি</vt:lpstr>
      <vt:lpstr>শিখন ফল</vt:lpstr>
      <vt:lpstr>Slide 6</vt:lpstr>
      <vt:lpstr>ভাগের ধারনা</vt:lpstr>
      <vt:lpstr>বাস্তব পর্যায়</vt:lpstr>
      <vt:lpstr>Slide 9</vt:lpstr>
      <vt:lpstr>৮ ÷ ২ = ৪</vt:lpstr>
      <vt:lpstr>৯ ÷  ৩ = ৩</vt:lpstr>
      <vt:lpstr>১২ ÷  ৩ = ৪</vt:lpstr>
      <vt:lpstr>১৫  ÷  ৫ = ৩</vt:lpstr>
      <vt:lpstr>এসো ভাগ শিখি</vt:lpstr>
      <vt:lpstr>এসো ভাগ শিখি</vt:lpstr>
      <vt:lpstr>দলীয় কাজ</vt:lpstr>
      <vt:lpstr>খাতায় অনুশীলন কর </vt:lpstr>
      <vt:lpstr>ধন্যবাদ সবাইকে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PTI</dc:creator>
  <cp:lastModifiedBy>Acer1</cp:lastModifiedBy>
  <cp:revision>123</cp:revision>
  <dcterms:created xsi:type="dcterms:W3CDTF">2006-08-16T00:00:00Z</dcterms:created>
  <dcterms:modified xsi:type="dcterms:W3CDTF">2014-03-27T04:04:59Z</dcterms:modified>
</cp:coreProperties>
</file>