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notesMasterIdLst>
    <p:notesMasterId r:id="rId21"/>
  </p:notesMasterIdLst>
  <p:sldIdLst>
    <p:sldId id="256" r:id="rId3"/>
    <p:sldId id="271" r:id="rId4"/>
    <p:sldId id="293" r:id="rId5"/>
    <p:sldId id="273" r:id="rId6"/>
    <p:sldId id="301" r:id="rId7"/>
    <p:sldId id="294" r:id="rId8"/>
    <p:sldId id="275" r:id="rId9"/>
    <p:sldId id="296" r:id="rId10"/>
    <p:sldId id="297" r:id="rId11"/>
    <p:sldId id="295" r:id="rId12"/>
    <p:sldId id="282" r:id="rId13"/>
    <p:sldId id="289" r:id="rId14"/>
    <p:sldId id="299" r:id="rId15"/>
    <p:sldId id="300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66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4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30928-BBF9-46A0-9B89-44B2BC99082D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227FE-B8F9-4F03-B666-1B3EFBC1C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5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227FE-B8F9-4F03-B666-1B3EFBC1C4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5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1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63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11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6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03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4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52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2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09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9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06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46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82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5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2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6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8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8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3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6A3B-94FA-4BC6-A7DB-D8DBC41A4E6E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442-07EC-4929-BACB-FE8956664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9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D6A3B-94FA-4BC6-A7DB-D8DBC41A4E6E}" type="datetimeFigureOut">
              <a:rPr lang="en-US" smtClean="0"/>
              <a:t>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CA442-07EC-4929-BACB-FE8956664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15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D6A3B-94FA-4BC6-A7DB-D8DBC41A4E6E}" type="datetimeFigureOut">
              <a:rPr lang="en-US" smtClean="0"/>
              <a:t>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CA442-07EC-4929-BACB-FE895666455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100" y="5095875"/>
            <a:ext cx="2476500" cy="1762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5000" cy="147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66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391400" cy="3048000"/>
          </a:xfrm>
          <a:noFill/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স্বাগতম</a:t>
            </a:r>
            <a:endParaRPr lang="en-US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209801"/>
            <a:ext cx="4667250" cy="388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6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bn-BD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কম্পিউটারের সিষ্টেম বাস</a:t>
            </a:r>
            <a:endParaRPr lang="en-US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467769"/>
            <a:ext cx="38100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3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184" y="2643378"/>
            <a:ext cx="4284416" cy="322402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1333499"/>
            <a:ext cx="8229600" cy="876301"/>
          </a:xfrm>
        </p:spPr>
        <p:txBody>
          <a:bodyPr/>
          <a:lstStyle/>
          <a:p>
            <a:r>
              <a:rPr lang="bn-BD" b="1" dirty="0" smtClean="0">
                <a:solidFill>
                  <a:srgbClr val="7030A0"/>
                </a:solidFill>
              </a:rPr>
              <a:t>সিষ্টেম বাসের প্রকারভেদ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2819400"/>
            <a:ext cx="2971800" cy="533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bn-BD" dirty="0" smtClean="0">
                <a:solidFill>
                  <a:srgbClr val="FF0000"/>
                </a:solidFill>
              </a:rPr>
              <a:t> ডাটা বাস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657600"/>
            <a:ext cx="4191000" cy="706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757" y="5249552"/>
            <a:ext cx="2579914" cy="493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bn-BD" dirty="0" smtClean="0">
                <a:solidFill>
                  <a:schemeClr val="accent5"/>
                </a:solidFill>
              </a:rPr>
              <a:t> এড্রেস বাস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600201"/>
            <a:ext cx="2917371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867400" y="4272478"/>
            <a:ext cx="2841171" cy="706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bn-BD" dirty="0" smtClean="0">
                <a:solidFill>
                  <a:srgbClr val="7030A0"/>
                </a:solidFill>
              </a:rPr>
              <a:t> কন্ট্রোল বাস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5762171"/>
            <a:ext cx="2362200" cy="867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8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914400"/>
            <a:ext cx="6019800" cy="1295400"/>
          </a:xfrm>
        </p:spPr>
        <p:txBody>
          <a:bodyPr>
            <a:noAutofit/>
          </a:bodyPr>
          <a:lstStyle/>
          <a:p>
            <a:r>
              <a:rPr lang="bn-BD" sz="6000" b="1" dirty="0" smtClean="0">
                <a:solidFill>
                  <a:srgbClr val="C00000"/>
                </a:solidFill>
              </a:rPr>
              <a:t>ডাটা বাস কি ?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0"/>
            <a:ext cx="8153400" cy="2590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bn-BD" sz="5400" dirty="0"/>
              <a:t> </a:t>
            </a:r>
            <a:r>
              <a:rPr lang="bn-BD" sz="5400" dirty="0" smtClean="0"/>
              <a:t>যে কেবল বা তারের মধ্য দিয়ে উপাত্ত চলাচল করতে পারে।</a:t>
            </a:r>
          </a:p>
          <a:p>
            <a:pPr marL="0" indent="0">
              <a:buNone/>
            </a:pPr>
            <a:endParaRPr lang="bn-BD" sz="5400" dirty="0" smtClean="0"/>
          </a:p>
          <a:p>
            <a:pPr>
              <a:buFont typeface="Wingdings" pitchFamily="2" charset="2"/>
              <a:buChar char="q"/>
            </a:pPr>
            <a:r>
              <a:rPr lang="bn-BD" sz="5400" dirty="0" smtClean="0"/>
              <a:t> এটি একটি দ্বিমুখী বাস।</a:t>
            </a:r>
          </a:p>
          <a:p>
            <a:pPr>
              <a:buFont typeface="Wingdings" pitchFamily="2" charset="2"/>
              <a:buChar char="q"/>
            </a:pPr>
            <a:endParaRPr lang="en-US" sz="5400" dirty="0"/>
          </a:p>
        </p:txBody>
      </p:sp>
      <p:sp>
        <p:nvSpPr>
          <p:cNvPr id="4" name="Left-Right Arrow 3"/>
          <p:cNvSpPr/>
          <p:nvPr/>
        </p:nvSpPr>
        <p:spPr>
          <a:xfrm>
            <a:off x="2362200" y="2184400"/>
            <a:ext cx="4648200" cy="1295400"/>
          </a:xfrm>
          <a:prstGeom prst="leftRightArrow">
            <a:avLst/>
          </a:prstGeom>
          <a:solidFill>
            <a:schemeClr val="accent6"/>
          </a:solidFill>
          <a:ln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ডাটা বাস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171700"/>
            <a:ext cx="1997662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09" b="36926"/>
          <a:stretch/>
        </p:blipFill>
        <p:spPr>
          <a:xfrm>
            <a:off x="228600" y="2344055"/>
            <a:ext cx="2133600" cy="11321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3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/>
          <a:lstStyle/>
          <a:p>
            <a:r>
              <a:rPr lang="bn-BD" dirty="0"/>
              <a:t>কন্ট্রোল বাস কি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57" y="4343400"/>
            <a:ext cx="8229600" cy="11430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যে বাসের মধ্য দিয়ে নিয়ন্ত্রণ সংকেত চলাচল করে ।</a:t>
            </a:r>
          </a:p>
          <a:p>
            <a:pPr>
              <a:buFont typeface="Wingdings" pitchFamily="2" charset="2"/>
              <a:buChar char="Ø"/>
            </a:pPr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এটি একটি দ্বিমুখী বাস।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2057400" y="2133600"/>
            <a:ext cx="4572000" cy="990600"/>
          </a:xfrm>
          <a:prstGeom prst="left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কন্ট্রোল বাস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00"/>
          <a:stretch/>
        </p:blipFill>
        <p:spPr>
          <a:xfrm>
            <a:off x="6705600" y="1524000"/>
            <a:ext cx="2224314" cy="1822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76" y="2435225"/>
            <a:ext cx="1821824" cy="63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1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/>
          <a:lstStyle/>
          <a:p>
            <a:r>
              <a:rPr lang="bn-BD" dirty="0" smtClean="0"/>
              <a:t>এড্রেস </a:t>
            </a:r>
            <a:r>
              <a:rPr lang="bn-BD" dirty="0"/>
              <a:t>বাস কি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1143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bn-BD" dirty="0" smtClean="0"/>
              <a:t> যে বাসের মধ্য দিয়ে মেমরির লোকেশন বা ঠিকানা শনাক্তকরণ করা হয়।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/>
              <a:t>এটি একটি একমুখী বাস।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819400" y="1981200"/>
            <a:ext cx="2895600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এড্রেস বাস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81200"/>
            <a:ext cx="2057400" cy="14126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752600"/>
            <a:ext cx="1905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6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457" y="1375804"/>
            <a:ext cx="3352800" cy="1143000"/>
          </a:xfrm>
        </p:spPr>
        <p:txBody>
          <a:bodyPr>
            <a:normAutofit/>
          </a:bodyPr>
          <a:lstStyle/>
          <a:p>
            <a:r>
              <a:rPr lang="bn-BD" b="1" dirty="0" smtClean="0">
                <a:solidFill>
                  <a:srgbClr val="FF0000"/>
                </a:solidFill>
              </a:rPr>
              <a:t>দলীয় কাজ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" y="2971799"/>
            <a:ext cx="7649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3200" dirty="0" smtClean="0"/>
              <a:t> এ-গ্রুপঃ  সিষ্টেম বাসের চিত্র অংকন কর।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70857" y="4038600"/>
            <a:ext cx="711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3200" dirty="0" smtClean="0"/>
              <a:t> বি-গ্রুপঃ  সিষ্টেম বাসের প্রকারভেদ বর্ণনা কর।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265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990600"/>
            <a:ext cx="2895600" cy="1143000"/>
          </a:xfrm>
        </p:spPr>
        <p:txBody>
          <a:bodyPr/>
          <a:lstStyle/>
          <a:p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মূল্যায়ণ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362200"/>
            <a:ext cx="4419600" cy="685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n-BD" dirty="0" smtClean="0">
                <a:solidFill>
                  <a:srgbClr val="0000FF"/>
                </a:solidFill>
              </a:rPr>
              <a:t> কম্পিউটার বাস কি 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124200"/>
            <a:ext cx="5881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3200" dirty="0" smtClean="0">
                <a:solidFill>
                  <a:srgbClr val="FF0000"/>
                </a:solidFill>
              </a:rPr>
              <a:t> কম্পিউটার বাস কত প্রকার 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908348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3200" dirty="0"/>
              <a:t> </a:t>
            </a:r>
            <a:r>
              <a:rPr lang="bn-BD" sz="3200" dirty="0" smtClean="0"/>
              <a:t>একমুখী ও দ্বিমুখী বাসের পরিচয় দাও।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220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143000"/>
            <a:ext cx="5334000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BD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বাড়ীর কাজ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276600"/>
            <a:ext cx="7696200" cy="1066800"/>
          </a:xfrm>
          <a:ln w="57150">
            <a:noFill/>
          </a:ln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BD" dirty="0" smtClean="0"/>
              <a:t> চিত্রসহ মাইক্রো কম্পিউটারের বাস সংগঠন আলোচনা কর।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3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1"/>
            <a:ext cx="9144000" cy="5181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6764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bn-BD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ধন্যবাদ</a:t>
            </a:r>
            <a:endParaRPr lang="en-US" sz="1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248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219200"/>
            <a:ext cx="3429000" cy="819835"/>
          </a:xfrm>
          <a:noFill/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BD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উপস্থাপকঃ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598058"/>
            <a:ext cx="5918200" cy="24006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bn-BD" sz="1400" dirty="0" smtClean="0"/>
          </a:p>
          <a:p>
            <a:pPr marL="571500" indent="-571500" algn="r">
              <a:buFont typeface="Wingdings" pitchFamily="2" charset="2"/>
              <a:buChar char="q"/>
            </a:pPr>
            <a:r>
              <a:rPr lang="bn-BD" sz="3600" dirty="0" smtClean="0"/>
              <a:t>নাজিমুদ্দীন আহমেদ</a:t>
            </a:r>
            <a:endParaRPr lang="bn-BD" sz="3600" dirty="0"/>
          </a:p>
          <a:p>
            <a:pPr algn="r"/>
            <a:r>
              <a:rPr lang="bn-BD" sz="2400" dirty="0"/>
              <a:t>প্রভাষক</a:t>
            </a:r>
            <a:r>
              <a:rPr lang="bn-BD" sz="2400" dirty="0" smtClean="0"/>
              <a:t>, </a:t>
            </a:r>
            <a:endParaRPr lang="en-US" sz="2400" dirty="0" smtClean="0"/>
          </a:p>
          <a:p>
            <a:pPr algn="r"/>
            <a:r>
              <a:rPr lang="bn-BD" sz="2400" dirty="0" smtClean="0"/>
              <a:t>রোকেয়া মনসুর মহিলা </a:t>
            </a:r>
            <a:r>
              <a:rPr lang="bn-BD" sz="2400" dirty="0"/>
              <a:t>কলেজ</a:t>
            </a:r>
          </a:p>
          <a:p>
            <a:pPr algn="r"/>
            <a:r>
              <a:rPr lang="bn-BD" sz="2400" dirty="0"/>
              <a:t>মোবাইল নং </a:t>
            </a:r>
            <a:r>
              <a:rPr lang="bn-BD" sz="2400" dirty="0" smtClean="0"/>
              <a:t>০১৭১১৩৬১৭৯৪</a:t>
            </a:r>
            <a:endParaRPr lang="bn-BD" sz="2400" dirty="0"/>
          </a:p>
          <a:p>
            <a:pPr algn="r"/>
            <a:r>
              <a:rPr lang="bn-BD" sz="2400" dirty="0" smtClean="0"/>
              <a:t>ইমেইল-</a:t>
            </a:r>
            <a:r>
              <a:rPr lang="en-US" sz="2800" dirty="0" smtClean="0"/>
              <a:t>nazimahmed_09@yahoo.com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657930"/>
            <a:ext cx="1696357" cy="168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2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057400" y="1295400"/>
            <a:ext cx="525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আজকের পাঠ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819400"/>
            <a:ext cx="5638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/>
              <a:t>কম্পিউটার বাস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4162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0957" y="990600"/>
            <a:ext cx="8229600" cy="1143000"/>
          </a:xfrm>
        </p:spPr>
        <p:txBody>
          <a:bodyPr>
            <a:normAutofit/>
          </a:bodyPr>
          <a:lstStyle/>
          <a:p>
            <a:r>
              <a:rPr lang="bn-BD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শিখনফল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97114" y="19812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chemeClr val="accent6">
                    <a:lumMod val="75000"/>
                  </a:schemeClr>
                </a:solidFill>
              </a:rPr>
              <a:t>আজকের পাঠ শেষে শিক্ষার্থীরা-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853448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bn-BD" sz="3200" dirty="0" smtClean="0">
                <a:solidFill>
                  <a:schemeClr val="accent2"/>
                </a:solidFill>
              </a:rPr>
              <a:t>মাইক্রো কম্পিউটারের </a:t>
            </a:r>
            <a:r>
              <a:rPr lang="bn-BD" sz="3200" dirty="0">
                <a:solidFill>
                  <a:schemeClr val="accent2"/>
                </a:solidFill>
              </a:rPr>
              <a:t>বাস </a:t>
            </a:r>
            <a:r>
              <a:rPr lang="bn-BD" sz="3200" dirty="0" smtClean="0">
                <a:solidFill>
                  <a:schemeClr val="accent2"/>
                </a:solidFill>
              </a:rPr>
              <a:t>সংগঠন বর্ণনা করতে পারবে।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819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bn-BD" sz="3200" dirty="0" smtClean="0">
                <a:solidFill>
                  <a:srgbClr val="0066FF"/>
                </a:solidFill>
              </a:rPr>
              <a:t>কম্পিউটার বাস কি তা বলতে পারবে।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396734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bn-BD" sz="3200" dirty="0">
                <a:solidFill>
                  <a:schemeClr val="accent2"/>
                </a:solidFill>
              </a:rPr>
              <a:t> কম্পিউটার </a:t>
            </a:r>
            <a:r>
              <a:rPr lang="bn-BD" sz="3200" dirty="0" smtClean="0">
                <a:solidFill>
                  <a:schemeClr val="accent2"/>
                </a:solidFill>
              </a:rPr>
              <a:t>বাসের প্রকারভেদ </a:t>
            </a:r>
            <a:r>
              <a:rPr lang="bn-BD" sz="3200" dirty="0">
                <a:solidFill>
                  <a:schemeClr val="accent2"/>
                </a:solidFill>
              </a:rPr>
              <a:t>বলতে </a:t>
            </a:r>
            <a:r>
              <a:rPr lang="bn-BD" sz="3200" dirty="0" smtClean="0">
                <a:solidFill>
                  <a:schemeClr val="accent2"/>
                </a:solidFill>
              </a:rPr>
              <a:t>পারবে।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103338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bn-BD" sz="3200" dirty="0">
                <a:solidFill>
                  <a:srgbClr val="7030A0"/>
                </a:solidFill>
              </a:rPr>
              <a:t> </a:t>
            </a:r>
            <a:r>
              <a:rPr lang="bn-BD" sz="3200" dirty="0" smtClean="0">
                <a:solidFill>
                  <a:srgbClr val="7030A0"/>
                </a:solidFill>
              </a:rPr>
              <a:t>একমুখী ও দ্বিমূখী বাস কি তা বলতে পারবে।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8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838200"/>
            <a:ext cx="4114800" cy="1143000"/>
          </a:xfrm>
        </p:spPr>
        <p:txBody>
          <a:bodyPr/>
          <a:lstStyle/>
          <a:p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যাত্রীবাহী বাস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28800"/>
            <a:ext cx="3888315" cy="3505200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133600"/>
            <a:ext cx="404177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4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47800" y="304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একাধিক তারের সাহায্যে একটি যন্ত্রের বিভিন্ন অংশকে যুক্ত করা হয়েছে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798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34765"/>
            <a:ext cx="8229600" cy="1143000"/>
          </a:xfrm>
        </p:spPr>
        <p:txBody>
          <a:bodyPr/>
          <a:lstStyle/>
          <a:p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বিভিন্ন ধরণের কম্পিউটার যন্ত্রাংশ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352675"/>
            <a:ext cx="1523999" cy="152399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66" y="5334000"/>
            <a:ext cx="1569420" cy="1219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38275"/>
            <a:ext cx="2441586" cy="1676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38" b="33631"/>
          <a:stretch/>
        </p:blipFill>
        <p:spPr>
          <a:xfrm>
            <a:off x="346590" y="1707356"/>
            <a:ext cx="2133600" cy="53816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190" y="1143000"/>
            <a:ext cx="3574020" cy="22669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22" y="2943130"/>
            <a:ext cx="3368278" cy="127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20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7980" y="2281238"/>
            <a:ext cx="3657600" cy="1143000"/>
          </a:xfrm>
        </p:spPr>
        <p:txBody>
          <a:bodyPr>
            <a:normAutofit/>
          </a:bodyPr>
          <a:lstStyle/>
          <a:p>
            <a:r>
              <a:rPr lang="bn-BD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বাস কি ?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76800"/>
            <a:ext cx="8229600" cy="1371600"/>
          </a:xfrm>
        </p:spPr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কম্পিউটারের বিভিন্ন যন্ত্রাংশের মধ্যে সংযোগ স্থাপনকারী একগুচ্ছ তার।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4377380" cy="311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40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828" y="5156775"/>
            <a:ext cx="3352800" cy="457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bn-BD" dirty="0" smtClean="0"/>
              <a:t>  সিষ্টেম বাস</a:t>
            </a:r>
          </a:p>
        </p:txBody>
      </p:sp>
      <p:sp>
        <p:nvSpPr>
          <p:cNvPr id="4" name="Rectangle 3"/>
          <p:cNvSpPr/>
          <p:nvPr/>
        </p:nvSpPr>
        <p:spPr>
          <a:xfrm>
            <a:off x="5486401" y="4672073"/>
            <a:ext cx="3421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3200" dirty="0"/>
              <a:t> এক্সপানশন বাস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30"/>
          <a:stretch/>
        </p:blipFill>
        <p:spPr>
          <a:xfrm>
            <a:off x="5486401" y="2362200"/>
            <a:ext cx="3596058" cy="22968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6"/>
          <a:stretch/>
        </p:blipFill>
        <p:spPr>
          <a:xfrm>
            <a:off x="438228" y="2425680"/>
            <a:ext cx="2863772" cy="21699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1408" y="1592759"/>
            <a:ext cx="648199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কম্পিউটার বাস ২ ধরনের-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519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231</Words>
  <Application>Microsoft Office PowerPoint</Application>
  <PresentationFormat>On-screen Show (4:3)</PresentationFormat>
  <Paragraphs>53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1_Office Theme</vt:lpstr>
      <vt:lpstr>22</vt:lpstr>
      <vt:lpstr>স্বাগতম</vt:lpstr>
      <vt:lpstr>PowerPoint Presentation</vt:lpstr>
      <vt:lpstr>আজকের পাঠ:</vt:lpstr>
      <vt:lpstr>শিখনফল</vt:lpstr>
      <vt:lpstr>যাত্রীবাহী বাস</vt:lpstr>
      <vt:lpstr>PowerPoint Presentation</vt:lpstr>
      <vt:lpstr>বিভিন্ন ধরণের কম্পিউটার যন্ত্রাংশ</vt:lpstr>
      <vt:lpstr>বাস কি ?</vt:lpstr>
      <vt:lpstr>PowerPoint Presentation</vt:lpstr>
      <vt:lpstr>কম্পিউটারের সিষ্টেম বাস</vt:lpstr>
      <vt:lpstr>সিষ্টেম বাসের প্রকারভেদ</vt:lpstr>
      <vt:lpstr>ডাটা বাস কি ?</vt:lpstr>
      <vt:lpstr>কন্ট্রোল বাস কি ?</vt:lpstr>
      <vt:lpstr>এড্রেস বাস কি ?</vt:lpstr>
      <vt:lpstr>দলীয় কাজ</vt:lpstr>
      <vt:lpstr>মূল্যায়ণ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TSS</cp:lastModifiedBy>
  <cp:revision>132</cp:revision>
  <dcterms:created xsi:type="dcterms:W3CDTF">2006-08-16T00:00:00Z</dcterms:created>
  <dcterms:modified xsi:type="dcterms:W3CDTF">2013-02-08T10:09:26Z</dcterms:modified>
</cp:coreProperties>
</file>