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64" r:id="rId5"/>
    <p:sldId id="267" r:id="rId6"/>
    <p:sldId id="269" r:id="rId7"/>
    <p:sldId id="268" r:id="rId8"/>
    <p:sldId id="278" r:id="rId9"/>
    <p:sldId id="279" r:id="rId10"/>
    <p:sldId id="280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9144000" cy="1524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sz="8000" b="1" dirty="0" smtClean="0">
                <a:ln/>
                <a:solidFill>
                  <a:schemeClr val="accent3"/>
                </a:solidFill>
              </a:rPr>
            </a:br>
            <a:r>
              <a:rPr lang="bn-BD" sz="138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8700" b="1" dirty="0" smtClean="0">
                <a:ln/>
                <a:solidFill>
                  <a:srgbClr val="000099"/>
                </a:solidFill>
              </a:rPr>
              <a:t/>
            </a:r>
            <a:br>
              <a:rPr lang="en-US" sz="28700" b="1" dirty="0" smtClean="0">
                <a:ln/>
                <a:solidFill>
                  <a:srgbClr val="000099"/>
                </a:solidFill>
              </a:rPr>
            </a:br>
            <a:endParaRPr lang="en-US" sz="6000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bn-BD" sz="1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মোঃ মোস্তফা কামাল</a:t>
            </a:r>
          </a:p>
          <a:p>
            <a:pPr algn="ctr">
              <a:buNone/>
            </a:pPr>
            <a:r>
              <a:rPr lang="bn-BD" sz="87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bn-BD" sz="87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লেক সার্কাস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উচ্চ বালিকা 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>
              <a:buNone/>
            </a:pPr>
            <a:endParaRPr lang="bn-BD" sz="40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7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Email: mushrafi.mostafa@gmail.com</a:t>
            </a:r>
          </a:p>
          <a:p>
            <a:pPr algn="ctr">
              <a:buNone/>
            </a:pPr>
            <a:r>
              <a:rPr lang="bn-BD" sz="7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7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BD" sz="7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7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76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67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ine_platele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81200"/>
            <a:ext cx="4126135" cy="3276600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010400" y="2286000"/>
          <a:ext cx="914400" cy="771525"/>
        </p:xfrm>
        <a:graphic>
          <a:graphicData uri="http://schemas.openxmlformats.org/presentationml/2006/ole">
            <p:oleObj spid="_x0000_s28674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31648"/>
            <a:ext cx="91440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অণুচক্রিকা</a:t>
            </a:r>
            <a:endParaRPr lang="en-US" sz="9600" dirty="0">
              <a:solidFill>
                <a:srgbClr val="1616F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d-blood-ce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4000"/>
            <a:ext cx="3886200" cy="2366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895600" y="24384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tn_white_blood_cell.jpg"/>
          <p:cNvPicPr>
            <a:picLocks noChangeAspect="1"/>
          </p:cNvPicPr>
          <p:nvPr/>
        </p:nvPicPr>
        <p:blipFill>
          <a:blip r:embed="rId3"/>
          <a:srcRect l="14516" t="17166" r="19355" b="26383"/>
          <a:stretch>
            <a:fillRect/>
          </a:stretch>
        </p:blipFill>
        <p:spPr>
          <a:xfrm>
            <a:off x="304800" y="35814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canine_platelets.gif"/>
          <p:cNvPicPr>
            <a:picLocks noChangeAspect="1"/>
          </p:cNvPicPr>
          <p:nvPr/>
        </p:nvPicPr>
        <p:blipFill>
          <a:blip r:embed="rId4"/>
          <a:srcRect l="7387" t="27907" r="11355"/>
          <a:stretch>
            <a:fillRect/>
          </a:stretch>
        </p:blipFill>
        <p:spPr>
          <a:xfrm>
            <a:off x="4800600" y="4191000"/>
            <a:ext cx="33528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6248400" y="5410200"/>
            <a:ext cx="1120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4648200"/>
            <a:ext cx="1207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2722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495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endParaRPr lang="en-US" sz="54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শ্বেত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 কণিকা ও অণুচক্রিকার বৈশিষ্ট্য  বিশ্লেষণ কর।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795362">
            <a:off x="-60329" y="2142149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7458" t="12994" r="3390" b="5650"/>
          <a:stretch>
            <a:fillRect/>
          </a:stretch>
        </p:blipFill>
        <p:spPr bwMode="auto">
          <a:xfrm>
            <a:off x="2667000" y="990600"/>
            <a:ext cx="4724400" cy="58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ছবিতে তোমরা কী দেখছ?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8200" y="2133600"/>
          <a:ext cx="914400" cy="771525"/>
        </p:xfrm>
        <a:graphic>
          <a:graphicData uri="http://schemas.openxmlformats.org/presentationml/2006/ole">
            <p:oleObj spid="_x0000_s614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48006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সংবহনতন্ত্র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5ম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60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সংবহন</a:t>
            </a:r>
            <a:r>
              <a:rPr lang="en-US" sz="60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60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ষ্ঠা 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৪৭-৪৮  </a:t>
            </a:r>
          </a:p>
          <a:p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446262">
            <a:off x="762000" y="2743200"/>
            <a:ext cx="7848600" cy="3429000"/>
          </a:xfrm>
        </p:spPr>
        <p:txBody>
          <a:bodyPr>
            <a:normAutofit/>
          </a:bodyPr>
          <a:lstStyle/>
          <a:p>
            <a:pPr algn="l"/>
            <a:r>
              <a:rPr lang="bn-BD" sz="48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রক্ত এক প্রকার তরল যোজক কলা।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1"/>
            <a:ext cx="9144000" cy="2057399"/>
          </a:xfrm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ভিডিওটিতে দেখি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600" dirty="0" smtClean="0"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রক্তের উপাদান কয়টি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8686800" cy="4876800"/>
          </a:xfrm>
        </p:spPr>
        <p:txBody>
          <a:bodyPr/>
          <a:lstStyle/>
          <a:p>
            <a:endParaRPr lang="bn-BD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রক্তের উপাদান দুইটি</a:t>
            </a:r>
          </a:p>
          <a:p>
            <a:pPr algn="l"/>
            <a:r>
              <a:rPr lang="bn-BD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rgbClr val="1616FC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715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 কণিকা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648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81000"/>
            <a:ext cx="8534400" cy="1524000"/>
          </a:xfrm>
        </p:spPr>
        <p:txBody>
          <a:bodyPr>
            <a:norm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রক্ত রসের উপাদান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2209800"/>
            <a:ext cx="8610600" cy="4648200"/>
          </a:xfrm>
        </p:spPr>
        <p:txBody>
          <a:bodyPr>
            <a:normAutofit/>
          </a:bodyPr>
          <a:lstStyle/>
          <a:p>
            <a:pPr algn="r"/>
            <a:endParaRPr lang="bn-BD" sz="2800" dirty="0" smtClean="0">
              <a:solidFill>
                <a:srgbClr val="1616FC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endParaRPr lang="bn-BD" sz="2800" dirty="0" smtClean="0">
              <a:solidFill>
                <a:srgbClr val="1616FC"/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endParaRPr lang="bn-BD" sz="2800" dirty="0" smtClean="0">
              <a:solidFill>
                <a:srgbClr val="1616FC"/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bn-BD" sz="28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>
              <a:buNone/>
            </a:pPr>
            <a:r>
              <a:rPr lang="bn-BD" sz="28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>
              <a:buNone/>
            </a:pPr>
            <a:endParaRPr lang="en-US" sz="4000" dirty="0">
              <a:solidFill>
                <a:srgbClr val="1616F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loodPlasma.jpg"/>
          <p:cNvPicPr>
            <a:picLocks noChangeAspect="1"/>
          </p:cNvPicPr>
          <p:nvPr/>
        </p:nvPicPr>
        <p:blipFill>
          <a:blip r:embed="rId2"/>
          <a:srcRect l="6602" t="4717" r="61330" b="41105"/>
          <a:stretch>
            <a:fillRect/>
          </a:stretch>
        </p:blipFill>
        <p:spPr>
          <a:xfrm>
            <a:off x="914400" y="1524000"/>
            <a:ext cx="3048000" cy="510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2200" y="3429000"/>
            <a:ext cx="2743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অ্যালবুমিন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3429000"/>
            <a:ext cx="2667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প্রোথ্রমবিন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352800"/>
            <a:ext cx="2743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ফাইব্রিনোজেন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352800"/>
            <a:ext cx="25908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গ্লোবিউলিন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3352800"/>
            <a:ext cx="25908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গ্লুকোজ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3429000"/>
            <a:ext cx="2514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চর্বিকণা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352800"/>
            <a:ext cx="272092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খনিজ লবন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3352800"/>
            <a:ext cx="25908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5029200"/>
            <a:ext cx="270334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4572000"/>
            <a:ext cx="25908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লৌহ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1828800"/>
            <a:ext cx="2667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3505200"/>
            <a:ext cx="2667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এন্টিবডি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3581400"/>
            <a:ext cx="2895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 ডাইঅক্সাইড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5" name="Picture 24" descr="glass_of_water_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38200"/>
            <a:ext cx="2250464" cy="29384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3352800"/>
            <a:ext cx="2133600" cy="86177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পানি-৯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%</a:t>
            </a:r>
          </a:p>
          <a:p>
            <a:endParaRPr lang="en-US" dirty="0"/>
          </a:p>
        </p:txBody>
      </p:sp>
      <p:pic>
        <p:nvPicPr>
          <p:cNvPr id="26" name="Picture 25" descr="Sodium_Algin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429000"/>
            <a:ext cx="3429000" cy="3429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53200" y="5867400"/>
            <a:ext cx="25908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6" descr="Potassium feldspar.jpg"/>
          <p:cNvPicPr>
            <a:picLocks noChangeAspect="1"/>
          </p:cNvPicPr>
          <p:nvPr/>
        </p:nvPicPr>
        <p:blipFill>
          <a:blip r:embed="rId5"/>
          <a:srcRect t="5700" r="45556"/>
          <a:stretch>
            <a:fillRect/>
          </a:stretch>
        </p:blipFill>
        <p:spPr>
          <a:xfrm>
            <a:off x="4038600" y="2362200"/>
            <a:ext cx="1866900" cy="2757487"/>
          </a:xfrm>
          <a:prstGeom prst="rect">
            <a:avLst/>
          </a:prstGeom>
        </p:spPr>
      </p:pic>
      <p:pic>
        <p:nvPicPr>
          <p:cNvPr id="28" name="Picture 27" descr="Potassium-bananas7.jpg"/>
          <p:cNvPicPr>
            <a:picLocks noChangeAspect="1"/>
          </p:cNvPicPr>
          <p:nvPr/>
        </p:nvPicPr>
        <p:blipFill>
          <a:blip r:embed="rId6"/>
          <a:srcRect l="42000" t="8188" r="12667" b="10976"/>
          <a:stretch>
            <a:fillRect/>
          </a:stretch>
        </p:blipFill>
        <p:spPr>
          <a:xfrm>
            <a:off x="4419600" y="2362200"/>
            <a:ext cx="990600" cy="1689847"/>
          </a:xfrm>
          <a:prstGeom prst="rect">
            <a:avLst/>
          </a:prstGeom>
        </p:spPr>
      </p:pic>
      <p:pic>
        <p:nvPicPr>
          <p:cNvPr id="29" name="Picture 28" descr="Iron_Rod_l.jpg"/>
          <p:cNvPicPr>
            <a:picLocks noChangeAspect="1"/>
          </p:cNvPicPr>
          <p:nvPr/>
        </p:nvPicPr>
        <p:blipFill>
          <a:blip r:embed="rId7"/>
          <a:srcRect l="9722" t="62500" r="55556"/>
          <a:stretch>
            <a:fillRect/>
          </a:stretch>
        </p:blipFill>
        <p:spPr>
          <a:xfrm>
            <a:off x="1295400" y="5334000"/>
            <a:ext cx="1905000" cy="1371600"/>
          </a:xfrm>
          <a:prstGeom prst="rect">
            <a:avLst/>
          </a:prstGeom>
        </p:spPr>
      </p:pic>
      <p:pic>
        <p:nvPicPr>
          <p:cNvPr id="30" name="Picture 29" descr="Art-Deco-Cupper-and-Brass-Vase-1925_576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1676400"/>
            <a:ext cx="1443038" cy="18669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114800" y="1676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তামা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1" grpId="0" animBg="1"/>
      <p:bldP spid="11" grpId="1" animBg="1"/>
      <p:bldP spid="19" grpId="0" animBg="1"/>
      <p:bldP spid="19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ine_platele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05" y="3581400"/>
            <a:ext cx="4126135" cy="3276600"/>
          </a:xfrm>
          <a:prstGeom prst="rect">
            <a:avLst/>
          </a:prstGeom>
        </p:spPr>
      </p:pic>
      <p:pic>
        <p:nvPicPr>
          <p:cNvPr id="3" name="Picture 2" descr="red-blood-cel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"/>
            <a:ext cx="4724400" cy="2931795"/>
          </a:xfrm>
          <a:prstGeom prst="rect">
            <a:avLst/>
          </a:prstGeom>
        </p:spPr>
      </p:pic>
      <p:pic>
        <p:nvPicPr>
          <p:cNvPr id="4" name="Picture 3" descr="tn_white_blood_cell.jpg"/>
          <p:cNvPicPr>
            <a:picLocks noChangeAspect="1"/>
          </p:cNvPicPr>
          <p:nvPr/>
        </p:nvPicPr>
        <p:blipFill>
          <a:blip r:embed="rId5"/>
          <a:srcRect t="10714" b="14286"/>
          <a:stretch>
            <a:fillRect/>
          </a:stretch>
        </p:blipFill>
        <p:spPr>
          <a:xfrm>
            <a:off x="0" y="3352800"/>
            <a:ext cx="4724400" cy="35433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4897064" y="801716"/>
            <a:ext cx="135133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352800" y="2286000"/>
            <a:ext cx="3048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98812" y="683452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লোহিত কণিকা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1752600"/>
            <a:ext cx="2362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শ্বেত কণিকা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627672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অণুচক্রিকা</a:t>
            </a:r>
            <a:endParaRPr lang="en-US" sz="4000" dirty="0">
              <a:solidFill>
                <a:srgbClr val="1616FC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5602" name="Packager Shell Object" showAsIcon="1" r:id="rId6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-blood-ce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6096001" cy="403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লোহিত রক্ত কণিকা</a:t>
            </a:r>
            <a:endParaRPr lang="en-US" sz="7200" dirty="0">
              <a:solidFill>
                <a:srgbClr val="1616FC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662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n_white_blood_cell.jpg"/>
          <p:cNvPicPr>
            <a:picLocks noChangeAspect="1"/>
          </p:cNvPicPr>
          <p:nvPr/>
        </p:nvPicPr>
        <p:blipFill>
          <a:blip r:embed="rId3"/>
          <a:srcRect t="10714" b="14286"/>
          <a:stretch>
            <a:fillRect/>
          </a:stretch>
        </p:blipFill>
        <p:spPr>
          <a:xfrm>
            <a:off x="457200" y="2819400"/>
            <a:ext cx="4724400" cy="354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85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শ্বেত কণিকা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bn-BD" sz="13800" dirty="0" smtClean="0">
                <a:solidFill>
                  <a:srgbClr val="1616FC"/>
                </a:solidFill>
                <a:latin typeface="NikoshBAN" pitchFamily="2" charset="0"/>
                <a:cs typeface="NikoshBAN" pitchFamily="2" charset="0"/>
              </a:rPr>
              <a:t>শ্বেত রক্ত কণিকা</a:t>
            </a:r>
            <a:endParaRPr lang="en-US" sz="13800" dirty="0">
              <a:solidFill>
                <a:srgbClr val="1616FC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705600" y="4800600"/>
          <a:ext cx="914400" cy="771525"/>
        </p:xfrm>
        <a:graphic>
          <a:graphicData uri="http://schemas.openxmlformats.org/presentationml/2006/ole">
            <p:oleObj spid="_x0000_s27651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119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 স্বাগতম </vt:lpstr>
      <vt:lpstr>Slide 2</vt:lpstr>
      <vt:lpstr>পাঠ শিরোনাম </vt:lpstr>
      <vt:lpstr>রক্ত </vt:lpstr>
      <vt:lpstr>ভিডিওটিতে দেখি রক্তের উপাদান কয়টি</vt:lpstr>
      <vt:lpstr>রক্ত রসের উপাদান</vt:lpstr>
      <vt:lpstr>Slide 7</vt:lpstr>
      <vt:lpstr>Slide 8</vt:lpstr>
      <vt:lpstr>Slide 9</vt:lpstr>
      <vt:lpstr>Slide 10</vt:lpstr>
      <vt:lpstr>Slide 11</vt:lpstr>
      <vt:lpstr>বাড়ির কাজ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 </dc:title>
  <dc:creator>acer</dc:creator>
  <cp:lastModifiedBy>user</cp:lastModifiedBy>
  <cp:revision>81</cp:revision>
  <dcterms:created xsi:type="dcterms:W3CDTF">2006-08-16T00:00:00Z</dcterms:created>
  <dcterms:modified xsi:type="dcterms:W3CDTF">2014-10-02T16:30:32Z</dcterms:modified>
</cp:coreProperties>
</file>