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908A-DC28-4104-BDA2-85A7D041489D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A7EAD-B4FE-4929-A188-DCE1A4965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908A-DC28-4104-BDA2-85A7D041489D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A7EAD-B4FE-4929-A188-DCE1A4965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908A-DC28-4104-BDA2-85A7D041489D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A7EAD-B4FE-4929-A188-DCE1A4965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908A-DC28-4104-BDA2-85A7D041489D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A7EAD-B4FE-4929-A188-DCE1A4965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908A-DC28-4104-BDA2-85A7D041489D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A7EAD-B4FE-4929-A188-DCE1A4965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908A-DC28-4104-BDA2-85A7D041489D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A7EAD-B4FE-4929-A188-DCE1A4965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908A-DC28-4104-BDA2-85A7D041489D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A7EAD-B4FE-4929-A188-DCE1A4965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908A-DC28-4104-BDA2-85A7D041489D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A7EAD-B4FE-4929-A188-DCE1A4965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908A-DC28-4104-BDA2-85A7D041489D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A7EAD-B4FE-4929-A188-DCE1A4965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908A-DC28-4104-BDA2-85A7D041489D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A7EAD-B4FE-4929-A188-DCE1A4965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908A-DC28-4104-BDA2-85A7D041489D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A7EAD-B4FE-4929-A188-DCE1A4965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F908A-DC28-4104-BDA2-85A7D041489D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A7EAD-B4FE-4929-A188-DCE1A4965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57200" y="838200"/>
            <a:ext cx="8305800" cy="5638800"/>
          </a:xfrm>
          <a:prstGeom prst="roundRect">
            <a:avLst/>
          </a:prstGeom>
          <a:solidFill>
            <a:srgbClr val="002060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12345679x9=111111111</a:t>
            </a:r>
          </a:p>
          <a:p>
            <a:pPr algn="ctr"/>
            <a:r>
              <a:rPr lang="en-US" sz="3200" dirty="0" smtClean="0"/>
              <a:t>12345679x18=222222222</a:t>
            </a:r>
          </a:p>
          <a:p>
            <a:pPr algn="ctr"/>
            <a:r>
              <a:rPr lang="en-US" sz="3200" dirty="0" smtClean="0"/>
              <a:t>12345679x27=333333333</a:t>
            </a:r>
          </a:p>
          <a:p>
            <a:pPr algn="ctr"/>
            <a:r>
              <a:rPr lang="en-US" sz="3200" dirty="0" smtClean="0"/>
              <a:t>12345679x36=444444444</a:t>
            </a:r>
          </a:p>
          <a:p>
            <a:pPr algn="ctr"/>
            <a:r>
              <a:rPr lang="en-US" sz="3200" dirty="0" smtClean="0"/>
              <a:t>12345679x45=555555555</a:t>
            </a:r>
          </a:p>
          <a:p>
            <a:pPr algn="ctr"/>
            <a:r>
              <a:rPr lang="en-US" sz="3200" dirty="0" smtClean="0"/>
              <a:t>12345679x54=666666666</a:t>
            </a:r>
          </a:p>
          <a:p>
            <a:pPr algn="ctr"/>
            <a:r>
              <a:rPr lang="en-US" sz="3200" dirty="0" smtClean="0"/>
              <a:t>12345679x63=777777777</a:t>
            </a:r>
          </a:p>
          <a:p>
            <a:pPr algn="ctr"/>
            <a:r>
              <a:rPr lang="en-US" sz="3200" dirty="0" smtClean="0"/>
              <a:t>12345679x72=888888888</a:t>
            </a:r>
          </a:p>
          <a:p>
            <a:pPr algn="ctr"/>
            <a:r>
              <a:rPr lang="en-US" sz="3200" dirty="0" smtClean="0"/>
              <a:t>12345679x81=999999999</a:t>
            </a:r>
          </a:p>
          <a:p>
            <a:pPr algn="ctr"/>
            <a:endParaRPr lang="en-US" sz="4000" dirty="0"/>
          </a:p>
        </p:txBody>
      </p:sp>
      <p:pic>
        <p:nvPicPr>
          <p:cNvPr id="10" name="Picture 2" descr="C:\Users\NCT\Desktop\10303384_248998331954709_7142050968957188227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371600"/>
            <a:ext cx="1600200" cy="2057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9" dur="500" autoRev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autoRev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autoRev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3" dur="500" autoRev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" dur="500" autoRev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autoRev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7" dur="500" autoRev="1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autoRev="1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500" autoRev="1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1" dur="500" autoRev="1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500" autoRev="1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autoRev="1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5" dur="500" autoRev="1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" dur="500" autoRev="1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" dur="500" autoRev="1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9" dur="500" autoRev="1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autoRev="1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" dur="500" autoRev="1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9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NCT</dc:creator>
  <cp:lastModifiedBy>NCT</cp:lastModifiedBy>
  <cp:revision>9</cp:revision>
  <dcterms:created xsi:type="dcterms:W3CDTF">2014-10-23T15:42:39Z</dcterms:created>
  <dcterms:modified xsi:type="dcterms:W3CDTF">2014-10-28T16:51:10Z</dcterms:modified>
</cp:coreProperties>
</file>