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4" r:id="rId7"/>
    <p:sldId id="265" r:id="rId8"/>
    <p:sldId id="266" r:id="rId9"/>
    <p:sldId id="268" r:id="rId10"/>
    <p:sldId id="267" r:id="rId11"/>
    <p:sldId id="272" r:id="rId12"/>
    <p:sldId id="258" r:id="rId13"/>
    <p:sldId id="263" r:id="rId14"/>
    <p:sldId id="276" r:id="rId15"/>
    <p:sldId id="274" r:id="rId16"/>
    <p:sldId id="275" r:id="rId17"/>
    <p:sldId id="269" r:id="rId18"/>
    <p:sldId id="270" r:id="rId19"/>
    <p:sldId id="27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F9FF-9D6B-4B3A-9D7F-75CFC870296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5A5C-2FD2-4897-B307-65DDD21E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70" y="4447957"/>
            <a:ext cx="3084394" cy="230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970" y="313898"/>
            <a:ext cx="1860766" cy="41340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শুভেচ্ছা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1364" y="0"/>
            <a:ext cx="7124130" cy="67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2129054"/>
            <a:ext cx="236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সওয়ার=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2" y="1642938"/>
            <a:ext cx="2090240" cy="1485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937" y="2183642"/>
            <a:ext cx="294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আরোহী</a:t>
            </a:r>
            <a:r>
              <a:rPr lang="bn-BD" sz="2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788" y="3937488"/>
            <a:ext cx="253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তৃষ্ণা তপ্ত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1188" y="3937488"/>
            <a:ext cx="3011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পিপাসায় কাতর</a:t>
            </a:r>
            <a:endParaRPr lang="bn-BD" sz="4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9163" y="750627"/>
            <a:ext cx="16695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শব্দ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2937" y="750627"/>
            <a:ext cx="16695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অর্থ</a:t>
            </a:r>
            <a:endParaRPr lang="bn-BD" sz="60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6788" y="5513697"/>
            <a:ext cx="25384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বিষন্ন মেদুর= </a:t>
            </a:r>
            <a:endParaRPr lang="bn-BD" sz="40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19177" y="5513696"/>
            <a:ext cx="30116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বৃষ্টিহীন রুক্ষতা দুরীভুত হওয়া </a:t>
            </a:r>
            <a:endParaRPr lang="bn-BD" sz="40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2" y="3318116"/>
            <a:ext cx="2090240" cy="1450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2" y="5063318"/>
            <a:ext cx="2089705" cy="15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3961261" y="613179"/>
            <a:ext cx="3466531" cy="3186753"/>
            <a:chOff x="655092" y="2063254"/>
            <a:chExt cx="3466531" cy="1651379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2349871" y="2201173"/>
              <a:ext cx="7676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মূল </a:t>
              </a:r>
            </a:p>
            <a:p>
              <a:pPr algn="ctr"/>
              <a:r>
                <a:rPr lang="bn-BD" sz="44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বক্তব্য </a:t>
              </a:r>
              <a:endParaRPr lang="en-US" sz="44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3" name="Striped Right Arrow 2"/>
            <p:cNvSpPr/>
            <p:nvPr/>
          </p:nvSpPr>
          <p:spPr>
            <a:xfrm>
              <a:off x="655092" y="2063254"/>
              <a:ext cx="3466531" cy="1651379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9" y="4258102"/>
            <a:ext cx="11041039" cy="220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1755845"/>
            <a:ext cx="6772345" cy="5102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8490"/>
            <a:ext cx="8366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এল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বহু প্রতিক্ষিত  বৃষ্টি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!-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 মেঘনার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দুপাশে আবাদি গ্রামে,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 পুবের হাওয়ায়,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928" y="191068"/>
            <a:ext cx="11703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বিদগ্ধ আকাশ, মাঠ ডেকে গেল কাজল ছায়ায়;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বিদ্যুত-রুপসি পরি মেঘে মেঘে হয়েছে সওয়ার।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857"/>
            <a:ext cx="12187845" cy="50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2972411"/>
            <a:ext cx="5187462" cy="3885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655" y="390770"/>
            <a:ext cx="114323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দিকদিগন্তের পথে অপরুপ আভা দেখে তার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বর্ষণ মুখর দিনে অরণ্যের কেয়া শিহরায়,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73327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 দগ্ধ ধান ক্ষেত আজ তার স্পর্শ পেতে চায়,  নদীর ফাটলে বন্যা আনে পুর্ন প্রাণের জোয়ার।</a:t>
            </a:r>
          </a:p>
          <a:p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রুগ্ন বৃদ্ধ ভিখারির রগ-ওঠা হাতের মতন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রুক্ষ মাঠ আসমান শোনে সেই বর্ষনের সুর,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6" y="0"/>
            <a:ext cx="387275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6" y="2743199"/>
            <a:ext cx="3872753" cy="2900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2712"/>
            <a:ext cx="4844955" cy="32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783" y="2145325"/>
            <a:ext cx="7332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তৃষিত বনের সাথে জেগে ওঠে তৃষাতপ্ত মন,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পাড়ি দিয়ে যেতে চায় বহু পথ, প্রান্তর বন্ধুর,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বিস্মৃতি দিন পরে আছে নিঃসঙ্ঘ নির্জন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বর্ষার মেঘ জাগে আজ বিষণ্ন মেদুর।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0"/>
            <a:ext cx="4730068" cy="3542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0014"/>
            <a:ext cx="4730069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-10765"/>
            <a:ext cx="2811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দলগত কাজ</a:t>
            </a:r>
            <a:endParaRPr lang="en-US" sz="4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0" y="1863018"/>
            <a:ext cx="116490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প্রশ্ন- </a:t>
            </a:r>
            <a:endParaRPr lang="bn-BD" sz="5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১। ফররুখ আহমদকে মুসলিম </a:t>
            </a:r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রেনেসঁর  </a:t>
            </a:r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কবি বলা হয় কেন?</a:t>
            </a:r>
          </a:p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২।</a:t>
            </a:r>
            <a:r>
              <a:rPr lang="bn-BD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সওয়ার,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তৃষ্ণা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তপ্ত,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বিষন্ন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মেদুর, শব্দ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দ্বারা বাক্য গঠন কর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endParaRPr lang="en-US" sz="4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5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3</a:t>
            </a:r>
            <a:r>
              <a:rPr lang="bn-BD" sz="5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তৃপ্ত মন কিভাবে জেগে উঠার কথা বলেছেন? </a:t>
            </a:r>
            <a:endParaRPr lang="bn-BD" sz="4800" dirty="0"/>
          </a:p>
          <a:p>
            <a:endParaRPr lang="bn-BD" sz="4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41" y="363915"/>
            <a:ext cx="10768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মূল্যায়ন – </a:t>
            </a:r>
          </a:p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১। ফররুখ আহমদ এর শ্রেষ্ঠ কাব্যগ্রন্থ কোনটি?</a:t>
            </a:r>
            <a:endParaRPr lang="en-US" sz="48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2</a:t>
            </a:r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ফররুখ </a:t>
            </a:r>
            <a:r>
              <a:rPr lang="bn-BD" sz="4800" dirty="0">
                <a:latin typeface="NikoshLightBAN" panose="02000000000000000000" pitchFamily="2" charset="0"/>
                <a:cs typeface="NikoshLightBAN" panose="02000000000000000000" pitchFamily="2" charset="0"/>
              </a:rPr>
              <a:t>আহমদ এর </a:t>
            </a:r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পেশা কি ছিল? </a:t>
            </a:r>
          </a:p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৩। বর্ষণ মুখর দিন বলতে কবি কি বোঝাতে চেয়েছেন?  </a:t>
            </a:r>
          </a:p>
          <a:p>
            <a:r>
              <a:rPr lang="bn-BD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৪। কে নদীর ফাটলে বন্যা আনে? </a:t>
            </a:r>
          </a:p>
          <a:p>
            <a:endParaRPr lang="bn-BD" sz="2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935484"/>
            <a:ext cx="2922516" cy="292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54" y="247240"/>
            <a:ext cx="334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বাড়ির কাজ </a:t>
            </a:r>
            <a:endParaRPr lang="en-US" sz="5400" b="1" dirty="0">
              <a:solidFill>
                <a:srgbClr val="00206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80" y="1996492"/>
            <a:ext cx="1197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তোমার দেখা একটি বর্ষণমূখর দিনের বর্ণনা দাও।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21154" r="31360" b="11752"/>
          <a:stretch/>
        </p:blipFill>
        <p:spPr bwMode="auto">
          <a:xfrm>
            <a:off x="4586287" y="1095375"/>
            <a:ext cx="2409825" cy="2990850"/>
          </a:xfrm>
          <a:prstGeom prst="rect">
            <a:avLst/>
          </a:prstGeom>
          <a:ln>
            <a:noFill/>
          </a:ln>
          <a:effectLst>
            <a:outerShdw blurRad="139700" dist="190500" dir="6000000" sx="102000" sy="102000" algn="ctr" rotWithShape="0">
              <a:srgbClr val="00B0F0">
                <a:alpha val="9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5224" y="76200"/>
            <a:ext cx="41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 পরিচিতি </a:t>
            </a:r>
            <a:endParaRPr lang="en-US" sz="54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4191000"/>
            <a:ext cx="6610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নাম-আজিজুল হক (আই ডি -০৫)</a:t>
            </a:r>
            <a:endParaRPr lang="bn-BD" sz="4000" b="1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পদবি-সহকারি শিক্ষক (বাংলা)</a:t>
            </a:r>
          </a:p>
          <a:p>
            <a:pPr algn="ctr"/>
            <a:r>
              <a:rPr lang="bn-BD" sz="4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দাইয়াবিবি আজিমিয়া ইসলামিয়া আলিম মাদ্রাসা </a:t>
            </a:r>
            <a:endParaRPr lang="en-US" sz="40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34521"/>
            <a:ext cx="6705600" cy="3623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3234521"/>
            <a:ext cx="5485504" cy="3637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207" y="436724"/>
            <a:ext cx="886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সবাইকে ধন্যবাদ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1638300"/>
            <a:ext cx="9620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দাখিল </a:t>
            </a:r>
            <a:r>
              <a:rPr lang="bn-BD" sz="7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7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  </a:t>
            </a: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বিষয়ঃ বাংলা প্রথম পত্র </a:t>
            </a:r>
            <a:endParaRPr lang="en-US" sz="7200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95" y="20471"/>
            <a:ext cx="9116705" cy="6837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436728"/>
            <a:ext cx="263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বিদ্যুৎ</a:t>
            </a:r>
          </a:p>
          <a:p>
            <a:r>
              <a:rPr lang="bn-BD" sz="3600" dirty="0" smtClean="0">
                <a:solidFill>
                  <a:srgbClr val="FF0000"/>
                </a:solidFill>
              </a:rPr>
              <a:t>চমকাচ্ছে --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665" y="0"/>
            <a:ext cx="5829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009" y="2178711"/>
            <a:ext cx="9622327" cy="41242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বৃষ্টি</a:t>
            </a:r>
          </a:p>
          <a:p>
            <a:pPr algn="ctr"/>
            <a:r>
              <a:rPr lang="bn-BD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ফররুখ আহমদ 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Dodecagon 5"/>
          <p:cNvSpPr/>
          <p:nvPr/>
        </p:nvSpPr>
        <p:spPr>
          <a:xfrm rot="2218576">
            <a:off x="8552678" y="1332739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decagon 6"/>
          <p:cNvSpPr/>
          <p:nvPr/>
        </p:nvSpPr>
        <p:spPr>
          <a:xfrm rot="2218576">
            <a:off x="8552678" y="2106668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decagon 7"/>
          <p:cNvSpPr/>
          <p:nvPr/>
        </p:nvSpPr>
        <p:spPr>
          <a:xfrm rot="2218576">
            <a:off x="7829348" y="1758896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decagon 8"/>
          <p:cNvSpPr/>
          <p:nvPr/>
        </p:nvSpPr>
        <p:spPr>
          <a:xfrm rot="2218576">
            <a:off x="7615824" y="2637075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decagon 9"/>
          <p:cNvSpPr/>
          <p:nvPr/>
        </p:nvSpPr>
        <p:spPr>
          <a:xfrm rot="2218576">
            <a:off x="8061359" y="3063233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decagon 10"/>
          <p:cNvSpPr/>
          <p:nvPr/>
        </p:nvSpPr>
        <p:spPr>
          <a:xfrm rot="2218576">
            <a:off x="8506894" y="3493960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decagon 11"/>
          <p:cNvSpPr/>
          <p:nvPr/>
        </p:nvSpPr>
        <p:spPr>
          <a:xfrm rot="2218576">
            <a:off x="6656023" y="1698080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decagon 12"/>
          <p:cNvSpPr/>
          <p:nvPr/>
        </p:nvSpPr>
        <p:spPr>
          <a:xfrm rot="2218576">
            <a:off x="5638170" y="1396799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decagon 13"/>
          <p:cNvSpPr/>
          <p:nvPr/>
        </p:nvSpPr>
        <p:spPr>
          <a:xfrm rot="2218576">
            <a:off x="6119809" y="2654456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decagon 14"/>
          <p:cNvSpPr/>
          <p:nvPr/>
        </p:nvSpPr>
        <p:spPr>
          <a:xfrm rot="2218576">
            <a:off x="6656023" y="3697921"/>
            <a:ext cx="200005" cy="535105"/>
          </a:xfrm>
          <a:prstGeom prst="do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44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150" y="228600"/>
            <a:ext cx="5048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313" y="2471761"/>
            <a:ext cx="622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1313" y="3329928"/>
            <a:ext cx="779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1313" y="406752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চির তরঙ্গিত, লভি, অমর আলয়, শব্দ গুলোর অর্থ বলতে পারবে ও বাক্যে প্রয়োগ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661313" y="5374506"/>
            <a:ext cx="8952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মুলভাব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8" name="Chevron 7"/>
          <p:cNvSpPr/>
          <p:nvPr/>
        </p:nvSpPr>
        <p:spPr>
          <a:xfrm>
            <a:off x="1514902" y="2689366"/>
            <a:ext cx="1023582" cy="39578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514902" y="3485978"/>
            <a:ext cx="1023582" cy="39578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514902" y="4247446"/>
            <a:ext cx="1023582" cy="39578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494431" y="5550312"/>
            <a:ext cx="1023582" cy="39578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666750"/>
            <a:ext cx="5334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97" r="22389"/>
          <a:stretch/>
        </p:blipFill>
        <p:spPr>
          <a:xfrm>
            <a:off x="8284191" y="2905337"/>
            <a:ext cx="3261815" cy="3563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275" y="2905337"/>
            <a:ext cx="7055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জন্ম – ১৯১৮ (মাগুরা জেলার মাঝআইল গ্রামে)</a:t>
            </a:r>
          </a:p>
          <a:p>
            <a:endParaRPr lang="bn-BD" sz="2000" dirty="0" smtClean="0"/>
          </a:p>
          <a:p>
            <a:r>
              <a:rPr lang="bn-BD" sz="2400" dirty="0" smtClean="0"/>
              <a:t>কর্মজীবন- বাংলাদেশ বেতারের রিপোর্টার (১৯৪৭-৭২)</a:t>
            </a:r>
          </a:p>
          <a:p>
            <a:endParaRPr lang="bn-BD" sz="2000" dirty="0" smtClean="0"/>
          </a:p>
          <a:p>
            <a:r>
              <a:rPr lang="bn-BD" sz="2400" dirty="0" smtClean="0"/>
              <a:t>কাব্য গ্রন্থ- সাত সাগরের মাঝি, পাখির বাসা, সিরাজুম মুনিরা</a:t>
            </a:r>
          </a:p>
          <a:p>
            <a:r>
              <a:rPr lang="bn-BD" sz="2400" dirty="0" smtClean="0"/>
              <a:t>স্বীকৃতি – একুশে পদক, বাংলা একাডেমী, আদমজি পুরস্কার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560" y="2703036"/>
            <a:ext cx="6553310" cy="3964464"/>
            <a:chOff x="119560" y="2703036"/>
            <a:chExt cx="6553310" cy="39644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0" y="2735514"/>
              <a:ext cx="6553310" cy="393198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19100" y="2703036"/>
              <a:ext cx="45339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আদর্শপাঠ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70" y="321426"/>
            <a:ext cx="5032157" cy="5990663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>
            <a:off x="4437569" y="2735514"/>
            <a:ext cx="2021006" cy="14107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95534"/>
            <a:ext cx="4080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36" y="1624084"/>
            <a:ext cx="9319064" cy="52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23 0.79005 L -2.08333E-7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-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338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43</cp:revision>
  <dcterms:created xsi:type="dcterms:W3CDTF">2015-02-27T06:16:10Z</dcterms:created>
  <dcterms:modified xsi:type="dcterms:W3CDTF">2015-03-02T09:08:28Z</dcterms:modified>
</cp:coreProperties>
</file>