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02C5-B553-4EFF-9D25-89510D87A8C3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3130E-C9AC-4809-BE1D-0B1E50549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057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এস.এম. সাইফুল ইসলাম</a:t>
            </a:r>
          </a:p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সহকারী শিক্ষক</a:t>
            </a:r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bn-BD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পানিকাউরিয়া মাধ্যমিক বিদ্যালয়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E:\Saiful\ANIMATION\Animated\urlvbxghkj;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2819400"/>
            <a:ext cx="3186545" cy="4114800"/>
          </a:xfrm>
          <a:prstGeom prst="rect">
            <a:avLst/>
          </a:prstGeom>
          <a:noFill/>
        </p:spPr>
      </p:pic>
      <p:pic>
        <p:nvPicPr>
          <p:cNvPr id="1030" name="Picture 6" descr="E:\Saiful\ANIMATION\Cartun\AN04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1019175" cy="685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09600" y="228600"/>
            <a:ext cx="8534400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spc="100" dirty="0" err="1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KarnaphuliEMJ" pitchFamily="2" charset="0"/>
              </a:rPr>
              <a:t>ïf</a:t>
            </a:r>
            <a:r>
              <a:rPr lang="en-US" sz="9600" b="1" spc="10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KarnaphuliEMJ" pitchFamily="2" charset="0"/>
              </a:rPr>
              <a:t> </a:t>
            </a:r>
            <a:r>
              <a:rPr lang="en-US" sz="9600" b="1" spc="100" dirty="0" err="1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KarnaphuliEMJ" pitchFamily="2" charset="0"/>
              </a:rPr>
              <a:t>mKvj</a:t>
            </a:r>
            <a:endParaRPr lang="en-US" sz="9600" dirty="0">
              <a:ln w="1905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latin typeface="KarnaphuliE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5257800"/>
            <a:ext cx="4038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FF0000"/>
                </a:solidFill>
              </a:rPr>
              <a:t>পরিবেশনায়</a:t>
            </a:r>
          </a:p>
          <a:p>
            <a:pPr algn="ctr"/>
            <a:r>
              <a:rPr lang="bn-BD" sz="2400" dirty="0" smtClean="0">
                <a:solidFill>
                  <a:srgbClr val="FF0000"/>
                </a:solidFill>
              </a:rPr>
              <a:t>এস.এম. সাইফুল </a:t>
            </a:r>
            <a:r>
              <a:rPr lang="bn-BD" sz="2400" dirty="0" smtClean="0">
                <a:solidFill>
                  <a:srgbClr val="FF0000"/>
                </a:solidFill>
              </a:rPr>
              <a:t>ইসলাম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bn-BD" sz="2000" dirty="0" smtClean="0">
                <a:solidFill>
                  <a:srgbClr val="FF0000"/>
                </a:solidFill>
              </a:rPr>
              <a:t>মোবা: </a:t>
            </a:r>
            <a:r>
              <a:rPr lang="en-US" dirty="0" smtClean="0">
                <a:solidFill>
                  <a:srgbClr val="FF0000"/>
                </a:solidFill>
              </a:rPr>
              <a:t>01734-555351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033" name="Picture 9" descr="E:\Saiful\ANIMATION\Animated GIF\Animals\BIR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219200"/>
            <a:ext cx="1638300" cy="1638300"/>
          </a:xfrm>
          <a:prstGeom prst="rect">
            <a:avLst/>
          </a:prstGeom>
          <a:noFill/>
        </p:spPr>
      </p:pic>
      <p:pic>
        <p:nvPicPr>
          <p:cNvPr id="1036" name="Picture 12" descr="E:\Saiful\ANIMATION\Animated GIF\Animals\mosquit1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62900" y="2524125"/>
            <a:ext cx="1104900" cy="828675"/>
          </a:xfrm>
          <a:prstGeom prst="rect">
            <a:avLst/>
          </a:prstGeom>
          <a:noFill/>
        </p:spPr>
      </p:pic>
      <p:pic>
        <p:nvPicPr>
          <p:cNvPr id="1026" name="Picture 2" descr="E:\Saiful\ANIMATION\Animated\urluhyghcui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2057400"/>
            <a:ext cx="2471156" cy="556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E:\Saiful\ANIMATION\Animated\urlx,jkhlizv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295400"/>
            <a:ext cx="9144000" cy="8153400"/>
          </a:xfrm>
          <a:prstGeom prst="rect">
            <a:avLst/>
          </a:prstGeom>
          <a:noFill/>
        </p:spPr>
      </p:pic>
      <p:sp>
        <p:nvSpPr>
          <p:cNvPr id="2" name="Flowchart: Punched Tape 1"/>
          <p:cNvSpPr/>
          <p:nvPr/>
        </p:nvSpPr>
        <p:spPr>
          <a:xfrm>
            <a:off x="-304800" y="3048000"/>
            <a:ext cx="4648200" cy="7620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Flowchart: Punched Tape 2"/>
          <p:cNvSpPr/>
          <p:nvPr/>
        </p:nvSpPr>
        <p:spPr>
          <a:xfrm>
            <a:off x="4343400" y="3048000"/>
            <a:ext cx="4800600" cy="762000"/>
          </a:xfrm>
          <a:prstGeom prst="flowChartPunched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4" name="Picture 2" descr="C:\Users\user\Desktop\down Load\Scissors anim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276601" y="4953002"/>
            <a:ext cx="2209798" cy="1600199"/>
          </a:xfrm>
          <a:prstGeom prst="rect">
            <a:avLst/>
          </a:prstGeom>
          <a:noFill/>
        </p:spPr>
      </p:pic>
      <p:pic>
        <p:nvPicPr>
          <p:cNvPr id="5" name="Picture 4" descr="balloons-colourful-rise-animate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-743639"/>
            <a:ext cx="2336800" cy="7601639"/>
          </a:xfrm>
          <a:prstGeom prst="rect">
            <a:avLst/>
          </a:prstGeom>
        </p:spPr>
      </p:pic>
      <p:pic>
        <p:nvPicPr>
          <p:cNvPr id="6" name="Picture 5" descr="balloons-colourful-rise-animate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-609600"/>
            <a:ext cx="2311400" cy="746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2084 -1.11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-5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2" presetClass="exit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Multimedia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Saiful Islam</dc:creator>
  <cp:lastModifiedBy>Saiful Islam</cp:lastModifiedBy>
  <cp:revision>30</cp:revision>
  <dcterms:created xsi:type="dcterms:W3CDTF">2014-12-25T12:44:33Z</dcterms:created>
  <dcterms:modified xsi:type="dcterms:W3CDTF">2015-01-28T09:15:42Z</dcterms:modified>
</cp:coreProperties>
</file>