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2" r:id="rId5"/>
    <p:sldId id="261" r:id="rId6"/>
    <p:sldId id="271" r:id="rId7"/>
    <p:sldId id="273" r:id="rId8"/>
    <p:sldId id="276" r:id="rId9"/>
    <p:sldId id="278" r:id="rId10"/>
    <p:sldId id="282" r:id="rId11"/>
    <p:sldId id="274" r:id="rId12"/>
    <p:sldId id="275" r:id="rId13"/>
    <p:sldId id="280" r:id="rId14"/>
    <p:sldId id="281" r:id="rId15"/>
    <p:sldId id="277" r:id="rId16"/>
    <p:sldId id="269" r:id="rId17"/>
    <p:sldId id="283" r:id="rId18"/>
    <p:sldId id="28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00FFFF"/>
    <a:srgbClr val="CC00FF"/>
    <a:srgbClr val="CCCCFF"/>
    <a:srgbClr val="996633"/>
    <a:srgbClr val="4D4D4D"/>
    <a:srgbClr val="333333"/>
    <a:srgbClr val="9900FF"/>
    <a:srgbClr val="292929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ogram%20Files%20(x86)\Microsoft%20Education%20Labs\Office%20Add-in%20for%20Moodle\RSULT%20SHE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TANIA</c:v>
                </c:pt>
              </c:strCache>
            </c:strRef>
          </c:tx>
          <c:cat>
            <c:strRef>
              <c:f>Sheet1!$B$1:$G$1</c:f>
              <c:strCache>
                <c:ptCount val="6"/>
                <c:pt idx="0">
                  <c:v>BANGLA</c:v>
                </c:pt>
                <c:pt idx="1">
                  <c:v>ENGLISH</c:v>
                </c:pt>
                <c:pt idx="2">
                  <c:v>MATH</c:v>
                </c:pt>
                <c:pt idx="3">
                  <c:v>G.MATH</c:v>
                </c:pt>
                <c:pt idx="4">
                  <c:v>E_MATH</c:v>
                </c:pt>
                <c:pt idx="5">
                  <c:v>TOTAL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42</c:v>
                </c:pt>
                <c:pt idx="1">
                  <c:v>68</c:v>
                </c:pt>
                <c:pt idx="2">
                  <c:v>99</c:v>
                </c:pt>
                <c:pt idx="3">
                  <c:v>25</c:v>
                </c:pt>
                <c:pt idx="4">
                  <c:v>75</c:v>
                </c:pt>
                <c:pt idx="5">
                  <c:v>309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ZAMAL</c:v>
                </c:pt>
              </c:strCache>
            </c:strRef>
          </c:tx>
          <c:cat>
            <c:strRef>
              <c:f>Sheet1!$B$1:$G$1</c:f>
              <c:strCache>
                <c:ptCount val="6"/>
                <c:pt idx="0">
                  <c:v>BANGLA</c:v>
                </c:pt>
                <c:pt idx="1">
                  <c:v>ENGLISH</c:v>
                </c:pt>
                <c:pt idx="2">
                  <c:v>MATH</c:v>
                </c:pt>
                <c:pt idx="3">
                  <c:v>G.MATH</c:v>
                </c:pt>
                <c:pt idx="4">
                  <c:v>E_MATH</c:v>
                </c:pt>
                <c:pt idx="5">
                  <c:v>TOTAL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86</c:v>
                </c:pt>
                <c:pt idx="1">
                  <c:v>25</c:v>
                </c:pt>
                <c:pt idx="2">
                  <c:v>85</c:v>
                </c:pt>
                <c:pt idx="3">
                  <c:v>46</c:v>
                </c:pt>
                <c:pt idx="4">
                  <c:v>78</c:v>
                </c:pt>
                <c:pt idx="5">
                  <c:v>320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KARIM</c:v>
                </c:pt>
              </c:strCache>
            </c:strRef>
          </c:tx>
          <c:cat>
            <c:strRef>
              <c:f>Sheet1!$B$1:$G$1</c:f>
              <c:strCache>
                <c:ptCount val="6"/>
                <c:pt idx="0">
                  <c:v>BANGLA</c:v>
                </c:pt>
                <c:pt idx="1">
                  <c:v>ENGLISH</c:v>
                </c:pt>
                <c:pt idx="2">
                  <c:v>MATH</c:v>
                </c:pt>
                <c:pt idx="3">
                  <c:v>G.MATH</c:v>
                </c:pt>
                <c:pt idx="4">
                  <c:v>E_MATH</c:v>
                </c:pt>
                <c:pt idx="5">
                  <c:v>TOTAL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42</c:v>
                </c:pt>
                <c:pt idx="1">
                  <c:v>56</c:v>
                </c:pt>
                <c:pt idx="2">
                  <c:v>75</c:v>
                </c:pt>
                <c:pt idx="3">
                  <c:v>78</c:v>
                </c:pt>
                <c:pt idx="4">
                  <c:v>46</c:v>
                </c:pt>
                <c:pt idx="5">
                  <c:v>297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HALIM</c:v>
                </c:pt>
              </c:strCache>
            </c:strRef>
          </c:tx>
          <c:cat>
            <c:strRef>
              <c:f>Sheet1!$B$1:$G$1</c:f>
              <c:strCache>
                <c:ptCount val="6"/>
                <c:pt idx="0">
                  <c:v>BANGLA</c:v>
                </c:pt>
                <c:pt idx="1">
                  <c:v>ENGLISH</c:v>
                </c:pt>
                <c:pt idx="2">
                  <c:v>MATH</c:v>
                </c:pt>
                <c:pt idx="3">
                  <c:v>G.MATH</c:v>
                </c:pt>
                <c:pt idx="4">
                  <c:v>E_MATH</c:v>
                </c:pt>
                <c:pt idx="5">
                  <c:v>TOTAL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48</c:v>
                </c:pt>
                <c:pt idx="1">
                  <c:v>52</c:v>
                </c:pt>
                <c:pt idx="2">
                  <c:v>69</c:v>
                </c:pt>
                <c:pt idx="3">
                  <c:v>58</c:v>
                </c:pt>
                <c:pt idx="4">
                  <c:v>78</c:v>
                </c:pt>
                <c:pt idx="5">
                  <c:v>305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SHAFI</c:v>
                </c:pt>
              </c:strCache>
            </c:strRef>
          </c:tx>
          <c:cat>
            <c:strRef>
              <c:f>Sheet1!$B$1:$G$1</c:f>
              <c:strCache>
                <c:ptCount val="6"/>
                <c:pt idx="0">
                  <c:v>BANGLA</c:v>
                </c:pt>
                <c:pt idx="1">
                  <c:v>ENGLISH</c:v>
                </c:pt>
                <c:pt idx="2">
                  <c:v>MATH</c:v>
                </c:pt>
                <c:pt idx="3">
                  <c:v>G.MATH</c:v>
                </c:pt>
                <c:pt idx="4">
                  <c:v>E_MATH</c:v>
                </c:pt>
                <c:pt idx="5">
                  <c:v>TOTAL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  <c:pt idx="0">
                  <c:v>66</c:v>
                </c:pt>
                <c:pt idx="1">
                  <c:v>35</c:v>
                </c:pt>
                <c:pt idx="2">
                  <c:v>45</c:v>
                </c:pt>
                <c:pt idx="3">
                  <c:v>98</c:v>
                </c:pt>
                <c:pt idx="4">
                  <c:v>42</c:v>
                </c:pt>
                <c:pt idx="5">
                  <c:v>286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SALAM</c:v>
                </c:pt>
              </c:strCache>
            </c:strRef>
          </c:tx>
          <c:cat>
            <c:strRef>
              <c:f>Sheet1!$B$1:$G$1</c:f>
              <c:strCache>
                <c:ptCount val="6"/>
                <c:pt idx="0">
                  <c:v>BANGLA</c:v>
                </c:pt>
                <c:pt idx="1">
                  <c:v>ENGLISH</c:v>
                </c:pt>
                <c:pt idx="2">
                  <c:v>MATH</c:v>
                </c:pt>
                <c:pt idx="3">
                  <c:v>G.MATH</c:v>
                </c:pt>
                <c:pt idx="4">
                  <c:v>E_MATH</c:v>
                </c:pt>
                <c:pt idx="5">
                  <c:v>TOTAL</c:v>
                </c:pt>
              </c:strCache>
            </c:strRef>
          </c:cat>
          <c:val>
            <c:numRef>
              <c:f>Sheet1!$B$7:$G$7</c:f>
              <c:numCache>
                <c:formatCode>General</c:formatCode>
                <c:ptCount val="6"/>
                <c:pt idx="0">
                  <c:v>70</c:v>
                </c:pt>
                <c:pt idx="1">
                  <c:v>19</c:v>
                </c:pt>
                <c:pt idx="2">
                  <c:v>69</c:v>
                </c:pt>
                <c:pt idx="3">
                  <c:v>75</c:v>
                </c:pt>
                <c:pt idx="4">
                  <c:v>45</c:v>
                </c:pt>
                <c:pt idx="5">
                  <c:v>278</c:v>
                </c:pt>
              </c:numCache>
            </c:numRef>
          </c:val>
        </c:ser>
        <c:shape val="box"/>
        <c:axId val="156421504"/>
        <c:axId val="156963968"/>
        <c:axId val="0"/>
      </c:bar3DChart>
      <c:catAx>
        <c:axId val="156421504"/>
        <c:scaling>
          <c:orientation val="minMax"/>
        </c:scaling>
        <c:axPos val="b"/>
        <c:tickLblPos val="nextTo"/>
        <c:crossAx val="156963968"/>
        <c:crosses val="autoZero"/>
        <c:auto val="1"/>
        <c:lblAlgn val="ctr"/>
        <c:lblOffset val="100"/>
      </c:catAx>
      <c:valAx>
        <c:axId val="156963968"/>
        <c:scaling>
          <c:orientation val="minMax"/>
        </c:scaling>
        <c:axPos val="l"/>
        <c:majorGridlines/>
        <c:numFmt formatCode="General" sourceLinked="1"/>
        <c:tickLblPos val="nextTo"/>
        <c:crossAx val="156421504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867400" y="3124200"/>
            <a:ext cx="4724400" cy="1066800"/>
          </a:xfrm>
          <a:blipFill>
            <a:blip r:embed="rId2"/>
            <a:tile tx="0" ty="0" sx="100000" sy="100000" flip="none" algn="tl"/>
          </a:blipFill>
        </p:spPr>
        <p:txBody>
          <a:bodyPr vert="vert270">
            <a:no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</a:t>
            </a:r>
            <a:r>
              <a:rPr lang="en-US" sz="8000" b="1" dirty="0" err="1" smtClean="0">
                <a:solidFill>
                  <a:srgbClr val="0033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en-US" sz="8000" b="1" dirty="0" err="1" smtClean="0">
                <a:solidFill>
                  <a:srgbClr val="0033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8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endParaRPr lang="en-US" sz="8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763000" cy="6400800"/>
          </a:xfrm>
          <a:prstGeom prst="rect">
            <a:avLst/>
          </a:prstGeom>
          <a:noFill/>
          <a:ln w="76200" cmpd="tri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6" descr="rose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533400"/>
            <a:ext cx="6477000" cy="4916130"/>
          </a:xfrm>
        </p:spPr>
      </p:pic>
      <p:sp>
        <p:nvSpPr>
          <p:cNvPr id="8" name="Rectangle 7"/>
          <p:cNvSpPr/>
          <p:nvPr/>
        </p:nvSpPr>
        <p:spPr>
          <a:xfrm>
            <a:off x="762000" y="5638800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শিক্ষার্থীবৃন্দ তোমাদের অনেক অনেক শুভেচ্ছা</a:t>
            </a:r>
            <a:endParaRPr lang="en-US" sz="36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00B0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91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37087409"/>
              </p:ext>
            </p:extLst>
          </p:nvPr>
        </p:nvGraphicFramePr>
        <p:xfrm>
          <a:off x="838200" y="685800"/>
          <a:ext cx="74676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457200"/>
            <a:ext cx="8153400" cy="6172200"/>
          </a:xfrm>
          <a:prstGeom prst="rect">
            <a:avLst/>
          </a:prstGeom>
          <a:noFill/>
          <a:ln w="76200" cmpd="tri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4101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bn-BD" dirty="0" smtClean="0">
                <a:solidFill>
                  <a:srgbClr val="C00000"/>
                </a:solidFill>
              </a:rPr>
              <a:t>একক কাজ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34019"/>
            <a:ext cx="2286000" cy="18192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676400"/>
            <a:ext cx="1885950" cy="2428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73" y="2047874"/>
            <a:ext cx="2705100" cy="1685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9023" y="47244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008000"/>
                </a:solidFill>
              </a:rPr>
              <a:t>চিত্র তিনটির প্রধান ১টি প্রার্থক্য লিখ। </a:t>
            </a:r>
            <a:endParaRPr lang="en-US" sz="40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81000"/>
            <a:ext cx="8686800" cy="6096000"/>
          </a:xfrm>
          <a:prstGeom prst="rect">
            <a:avLst/>
          </a:prstGeom>
          <a:noFill/>
          <a:ln w="76200" cmpd="tri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446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33400"/>
            <a:ext cx="4648200" cy="884238"/>
          </a:xfrm>
        </p:spPr>
        <p:txBody>
          <a:bodyPr/>
          <a:lstStyle/>
          <a:p>
            <a:r>
              <a:rPr lang="bn-BD" dirty="0" smtClean="0">
                <a:solidFill>
                  <a:srgbClr val="C00000"/>
                </a:solidFill>
              </a:rPr>
              <a:t>দলীয় কাজ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bn-BD" sz="4400" dirty="0" smtClean="0">
              <a:solidFill>
                <a:srgbClr val="008000"/>
              </a:solidFill>
            </a:endParaRPr>
          </a:p>
          <a:p>
            <a:pPr marL="0" indent="0" algn="ctr">
              <a:buNone/>
            </a:pPr>
            <a:r>
              <a:rPr lang="bn-BD" sz="4400" dirty="0" smtClean="0">
                <a:solidFill>
                  <a:srgbClr val="008000"/>
                </a:solidFill>
              </a:rPr>
              <a:t>মাইক্রোসফট এক্সেল – এর ৫টি ব্যবহার লিখ।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127" y="381000"/>
            <a:ext cx="8839200" cy="6096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6816440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24781"/>
            <a:ext cx="4800600" cy="48006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13709" y="495300"/>
            <a:ext cx="4114800" cy="685800"/>
          </a:xfrm>
          <a:prstGeom prst="rect">
            <a:avLst/>
          </a:prstGeom>
        </p:spPr>
        <p:txBody>
          <a:bodyPr vert="wordArtVert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dirty="0" smtClean="0">
                <a:solidFill>
                  <a:srgbClr val="FF0000"/>
                </a:solidFill>
              </a:rPr>
              <a:t>মূল্যায়ন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050" y="304800"/>
            <a:ext cx="8229600" cy="6172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547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bn-BD" sz="8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যোগ ও বিয়োগ করার ফর্মূলা লিখ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685800"/>
            <a:ext cx="8229600" cy="5638800"/>
          </a:xfrm>
          <a:prstGeom prst="rect">
            <a:avLst/>
          </a:prstGeom>
          <a:noFill/>
          <a:ln w="76200" cmpd="tri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554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065448" cy="5714999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25291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bn-BD" sz="6000" dirty="0" smtClean="0">
                <a:solidFill>
                  <a:schemeClr val="bg1"/>
                </a:solidFill>
              </a:rPr>
              <a:t>বাড়ির কাজ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bn-BD" dirty="0" smtClean="0">
              <a:solidFill>
                <a:srgbClr val="008000"/>
              </a:solidFill>
            </a:endParaRPr>
          </a:p>
          <a:p>
            <a:pPr marL="0" indent="0" algn="ctr">
              <a:buNone/>
            </a:pPr>
            <a:r>
              <a:rPr lang="bn-BD" sz="4400" dirty="0" smtClean="0">
                <a:solidFill>
                  <a:schemeClr val="bg1"/>
                </a:solidFill>
              </a:rPr>
              <a:t>স্প্রেডশিটের </a:t>
            </a:r>
            <a:r>
              <a:rPr lang="bn-BD" sz="4400" dirty="0">
                <a:solidFill>
                  <a:schemeClr val="bg1"/>
                </a:solidFill>
              </a:rPr>
              <a:t>তিনটি ব্যবহার লিখ</a:t>
            </a:r>
            <a:r>
              <a:rPr lang="bn-BD" dirty="0">
                <a:solidFill>
                  <a:srgbClr val="008000"/>
                </a:solidFill>
              </a:rPr>
              <a:t>।</a:t>
            </a: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524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152400" y="533400"/>
            <a:ext cx="8763000" cy="5715000"/>
          </a:xfrm>
          <a:prstGeom prst="plaqu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3800" spc="100" dirty="0" err="1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সকলকে</a:t>
            </a:r>
            <a:r>
              <a:rPr lang="en-US" sz="13800" spc="100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13800" spc="100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3800" spc="100" dirty="0"/>
          </a:p>
        </p:txBody>
      </p:sp>
    </p:spTree>
    <p:extLst>
      <p:ext uri="{BB962C8B-B14F-4D97-AF65-F5344CB8AC3E}">
        <p14:creationId xmlns="" xmlns:p14="http://schemas.microsoft.com/office/powerpoint/2010/main" val="1239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66901855"/>
              </p:ext>
            </p:extLst>
          </p:nvPr>
        </p:nvGraphicFramePr>
        <p:xfrm>
          <a:off x="3962400" y="3005137"/>
          <a:ext cx="914400" cy="771525"/>
        </p:xfrm>
        <a:graphic>
          <a:graphicData uri="http://schemas.openxmlformats.org/presentationml/2006/ole">
            <p:oleObj spid="_x0000_s1034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5" name="Sun 4"/>
          <p:cNvSpPr/>
          <p:nvPr/>
        </p:nvSpPr>
        <p:spPr>
          <a:xfrm>
            <a:off x="838200" y="457200"/>
            <a:ext cx="7467600" cy="5867400"/>
          </a:xfrm>
          <a:prstGeom prst="su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259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685800"/>
            <a:ext cx="4038600" cy="1066800"/>
          </a:xfrm>
          <a:noFill/>
          <a:ln w="7620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bn-BD" sz="8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9600" dirty="0" smtClean="0">
                <a:solidFill>
                  <a:srgbClr val="9966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13800" dirty="0">
              <a:solidFill>
                <a:srgbClr val="9966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636" y="381000"/>
            <a:ext cx="8458200" cy="6324600"/>
          </a:xfrm>
          <a:prstGeom prst="rect">
            <a:avLst/>
          </a:prstGeom>
          <a:noFill/>
          <a:ln w="76200" cmpd="tri">
            <a:solidFill>
              <a:schemeClr val="tx1"/>
            </a:solidFill>
          </a:ln>
          <a:effectLst>
            <a:outerShdw blurRad="50800" dist="50800" dir="5400000" algn="ctr" rotWithShape="0">
              <a:srgbClr val="C00000"/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Razi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1584960" cy="19812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09600" y="2895600"/>
            <a:ext cx="26670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32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রেজিয়া আক্তার</a:t>
            </a:r>
          </a:p>
          <a:p>
            <a:pPr algn="ctr"/>
            <a:r>
              <a:rPr lang="bn-BD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সহকারি শিক্ষক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5257800" y="1371600"/>
            <a:ext cx="3429000" cy="3352800"/>
          </a:xfrm>
          <a:prstGeom prst="star6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শ্রেণী – ৮ম</a:t>
            </a:r>
          </a:p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 – </a:t>
            </a:r>
            <a:r>
              <a:rPr lang="en-US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ICT</a:t>
            </a:r>
          </a:p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 –০৪</a:t>
            </a:r>
          </a:p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তাং-</a:t>
            </a:r>
            <a:r>
              <a:rPr lang="en-US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12</a:t>
            </a:r>
            <a:r>
              <a:rPr lang="bn-BD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/০৩/২০১</a:t>
            </a:r>
            <a:r>
              <a:rPr lang="en-US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5</a:t>
            </a:r>
            <a:endParaRPr lang="bn-BD" sz="2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400" y="4876801"/>
            <a:ext cx="7924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ধান গবেষণা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ইনস্টিটিউট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উচ্চ বিদ্যালয়</a:t>
            </a:r>
          </a:p>
          <a:p>
            <a:pPr algn="ctr"/>
            <a:r>
              <a:rPr lang="bn-BD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গাজীপুর</a:t>
            </a:r>
            <a:r>
              <a:rPr lang="bn-BD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2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67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53400" cy="1752600"/>
          </a:xfrm>
          <a:noFill/>
          <a:ln w="76200"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bn-BD" sz="60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6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দেখে </a:t>
            </a:r>
            <a:r>
              <a:rPr lang="bn-BD" sz="60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বলতো  </a:t>
            </a:r>
            <a:r>
              <a:rPr lang="bn-BD" sz="6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 হতে পারে?</a:t>
            </a:r>
            <a:endParaRPr lang="en-US" sz="6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05200"/>
            <a:ext cx="2293399" cy="1825163"/>
          </a:xfrm>
          <a:ln w="57150">
            <a:solidFill>
              <a:srgbClr val="00206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124200"/>
            <a:ext cx="2057400" cy="2649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657600"/>
            <a:ext cx="2800968" cy="1745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957" y="228600"/>
            <a:ext cx="8686800" cy="6400800"/>
          </a:xfrm>
          <a:prstGeom prst="rect">
            <a:avLst/>
          </a:prstGeom>
          <a:noFill/>
          <a:ln w="76200">
            <a:solidFill>
              <a:srgbClr val="9966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3261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239000" cy="1219200"/>
          </a:xfrm>
          <a:solidFill>
            <a:srgbClr val="00B050"/>
          </a:solidFill>
          <a:ln w="57150" cmpd="thickThin">
            <a:solidFill>
              <a:schemeClr val="tx1"/>
            </a:solidFill>
          </a:ln>
        </p:spPr>
        <p:txBody>
          <a:bodyPr vert="vert270">
            <a:noAutofit/>
          </a:bodyPr>
          <a:lstStyle/>
          <a:p>
            <a:r>
              <a:rPr lang="bn-BD" sz="8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শিরোনাম</a:t>
            </a:r>
            <a:endParaRPr lang="en-US" sz="8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875" y="3799691"/>
            <a:ext cx="1657350" cy="2819400"/>
          </a:xfrm>
        </p:spPr>
        <p:txBody>
          <a:bodyPr vert="wordArtVert">
            <a:normAutofit fontScale="25000" lnSpcReduction="20000"/>
          </a:bodyPr>
          <a:lstStyle/>
          <a:p>
            <a:pPr marL="0" indent="0" algn="ctr">
              <a:buNone/>
            </a:pPr>
            <a:endParaRPr lang="bn-BD" dirty="0" smtClean="0"/>
          </a:p>
          <a:p>
            <a:pPr marL="0" indent="0" algn="ctr">
              <a:buNone/>
            </a:pPr>
            <a:endParaRPr lang="bn-BD" dirty="0"/>
          </a:p>
          <a:p>
            <a:pPr marL="0" indent="0" algn="ctr">
              <a:buNone/>
            </a:pPr>
            <a:r>
              <a:rPr lang="bn-BD" sz="16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স্প্রেডশিটের ব্যবহার</a:t>
            </a:r>
            <a:endParaRPr lang="en-US" sz="16000" dirty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898157"/>
            <a:ext cx="5867400" cy="4249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870446"/>
            <a:ext cx="1943100" cy="194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8610600" cy="6324600"/>
          </a:xfrm>
          <a:prstGeom prst="rect">
            <a:avLst/>
          </a:prstGeom>
          <a:noFill/>
          <a:ln w="76200" cmpd="thickThin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733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6400800" cy="1143000"/>
          </a:xfrm>
          <a:solidFill>
            <a:srgbClr val="00B0F0"/>
          </a:solidFill>
          <a:ln w="76200">
            <a:solidFill>
              <a:srgbClr val="002060"/>
            </a:solidFill>
          </a:ln>
        </p:spPr>
        <p:txBody>
          <a:bodyPr vert="wordArtVert">
            <a:noAutofit/>
          </a:bodyPr>
          <a:lstStyle/>
          <a:p>
            <a:r>
              <a:rPr lang="bn-BD" sz="8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8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4525963"/>
          </a:xfrm>
          <a:solidFill>
            <a:schemeClr val="accent5"/>
          </a:solidFill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bn-BD" sz="7100" dirty="0" smtClean="0">
                <a:solidFill>
                  <a:srgbClr val="0033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	</a:t>
            </a:r>
            <a:r>
              <a:rPr lang="en-US" sz="7100" dirty="0" err="1" smtClean="0">
                <a:solidFill>
                  <a:srgbClr val="0033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7100" dirty="0" smtClean="0">
                <a:solidFill>
                  <a:srgbClr val="0033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100" dirty="0" err="1" smtClean="0">
                <a:solidFill>
                  <a:srgbClr val="0033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7100" dirty="0" smtClean="0">
                <a:solidFill>
                  <a:srgbClr val="0033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100" dirty="0" err="1" smtClean="0">
                <a:solidFill>
                  <a:srgbClr val="0033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7100" dirty="0" smtClean="0">
                <a:solidFill>
                  <a:srgbClr val="0033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100" dirty="0" err="1" smtClean="0">
                <a:solidFill>
                  <a:srgbClr val="0033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bn-BD" sz="7100" dirty="0" smtClean="0">
                <a:solidFill>
                  <a:srgbClr val="0033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র্থীরা স্প্রেডশিট সম্পর্কে 	ধারণা পাবে।</a:t>
            </a:r>
          </a:p>
          <a:p>
            <a:pPr marL="0" indent="0" algn="just">
              <a:buNone/>
            </a:pPr>
            <a:r>
              <a:rPr lang="bn-BD" sz="71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	স্প্রেডশিট সফটওয়্যার ব্যবহারের ক্ষেত্র বলতে	পারবে।</a:t>
            </a:r>
          </a:p>
          <a:p>
            <a:pPr marL="0" indent="0" algn="just">
              <a:buNone/>
            </a:pPr>
            <a:r>
              <a:rPr lang="bn-BD" sz="71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71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71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স্প্রেডশিট </a:t>
            </a:r>
            <a:r>
              <a:rPr lang="bn-BD" sz="71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সফটওয়্যার </a:t>
            </a:r>
            <a:r>
              <a:rPr lang="bn-BD" sz="71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ব্যবহারের মাধ্যমে 	যোগ-বিয়োগ 	করতে </a:t>
            </a:r>
            <a:r>
              <a:rPr lang="bn-BD" sz="71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bn-BD" sz="71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0" indent="0" algn="just">
              <a:buNone/>
            </a:pPr>
            <a:r>
              <a:rPr lang="bn-BD" sz="71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৪। 	নতুন ওয়ার্কশিট খোলার পদ্ধতি জানবে।</a:t>
            </a:r>
          </a:p>
          <a:p>
            <a:pPr marL="0" indent="0" algn="just">
              <a:buNone/>
            </a:pPr>
            <a:endParaRPr lang="bn-BD" sz="4800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just">
              <a:buNone/>
            </a:pP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07815"/>
            <a:ext cx="8686800" cy="6400800"/>
          </a:xfrm>
          <a:prstGeom prst="rect">
            <a:avLst/>
          </a:prstGeom>
          <a:noFill/>
          <a:ln w="762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449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3" grpI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6858000" cy="838200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bn-BD" sz="8000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</a:t>
            </a:r>
            <a:endParaRPr lang="en-US" sz="8000" dirty="0">
              <a:solidFill>
                <a:schemeClr val="tx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454972"/>
            <a:ext cx="6796496" cy="5250628"/>
          </a:xfrm>
          <a:solidFill>
            <a:srgbClr val="FFFF99"/>
          </a:solidFill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686800" cy="6477000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309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53354"/>
            <a:ext cx="8001000" cy="5023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8534400" cy="6019800"/>
          </a:xfrm>
          <a:prstGeom prst="rect">
            <a:avLst/>
          </a:prstGeom>
          <a:noFill/>
          <a:ln w="76200">
            <a:solidFill>
              <a:srgbClr val="292929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652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6902951"/>
              </p:ext>
            </p:extLst>
          </p:nvPr>
        </p:nvGraphicFramePr>
        <p:xfrm>
          <a:off x="838200" y="1066800"/>
          <a:ext cx="7239001" cy="480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4143"/>
                <a:gridCol w="1034143"/>
                <a:gridCol w="1034143"/>
                <a:gridCol w="1034143"/>
                <a:gridCol w="1034143"/>
                <a:gridCol w="1034143"/>
                <a:gridCol w="1034143"/>
              </a:tblGrid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BANGLA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ENGLISH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MATH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G.MATH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E_MATH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TANIA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ZAMAL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KARIM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HALIM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SHAFI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00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SALAM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0007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533400"/>
            <a:ext cx="8305800" cy="6019800"/>
          </a:xfrm>
          <a:prstGeom prst="rect">
            <a:avLst/>
          </a:prstGeom>
          <a:noFill/>
          <a:ln w="76200">
            <a:solidFill>
              <a:srgbClr val="33333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592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8985"/>
            <a:ext cx="8181250" cy="6320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011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132</Words>
  <Application>Microsoft Office PowerPoint</Application>
  <PresentationFormat>On-screen Show (4:3)</PresentationFormat>
  <Paragraphs>84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Packager Shell Object</vt:lpstr>
      <vt:lpstr>স্বাগতম</vt:lpstr>
      <vt:lpstr> পরিচিতি</vt:lpstr>
      <vt:lpstr> দেখে বলতো  কী হতে পারে?</vt:lpstr>
      <vt:lpstr>পাঠ শিরোনাম</vt:lpstr>
      <vt:lpstr>শিখনফল</vt:lpstr>
      <vt:lpstr>উপস্থাপন</vt:lpstr>
      <vt:lpstr>Slide 7</vt:lpstr>
      <vt:lpstr>Slide 8</vt:lpstr>
      <vt:lpstr>Slide 9</vt:lpstr>
      <vt:lpstr>Slide 10</vt:lpstr>
      <vt:lpstr>একক কাজ</vt:lpstr>
      <vt:lpstr>দলীয় কাজ</vt:lpstr>
      <vt:lpstr>Slide 13</vt:lpstr>
      <vt:lpstr>Slide 14</vt:lpstr>
      <vt:lpstr>Slide 15</vt:lpstr>
      <vt:lpstr>বাড়ির কাজ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Doel-1612i3</dc:creator>
  <cp:lastModifiedBy>Doel-1612i3</cp:lastModifiedBy>
  <cp:revision>118</cp:revision>
  <dcterms:created xsi:type="dcterms:W3CDTF">2006-08-16T00:00:00Z</dcterms:created>
  <dcterms:modified xsi:type="dcterms:W3CDTF">2015-03-11T06:55:15Z</dcterms:modified>
</cp:coreProperties>
</file>